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0.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1.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6.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1" r:id="rId4"/>
    <p:sldMasterId id="2147484046" r:id="rId5"/>
    <p:sldMasterId id="2147484167" r:id="rId6"/>
    <p:sldMasterId id="2147484199" r:id="rId7"/>
    <p:sldMasterId id="2147484233" r:id="rId8"/>
    <p:sldMasterId id="2147484264" r:id="rId9"/>
    <p:sldMasterId id="2147484377" r:id="rId10"/>
    <p:sldMasterId id="2147484381" r:id="rId11"/>
    <p:sldMasterId id="2147484386" r:id="rId12"/>
    <p:sldMasterId id="2147484391" r:id="rId13"/>
    <p:sldMasterId id="2147484413" r:id="rId14"/>
    <p:sldMasterId id="2147484418" r:id="rId15"/>
    <p:sldMasterId id="2147484423" r:id="rId16"/>
    <p:sldMasterId id="2147484428" r:id="rId17"/>
    <p:sldMasterId id="2147484452" r:id="rId18"/>
    <p:sldMasterId id="2147484474" r:id="rId19"/>
    <p:sldMasterId id="2147484501" r:id="rId20"/>
  </p:sldMasterIdLst>
  <p:notesMasterIdLst>
    <p:notesMasterId r:id="rId62"/>
  </p:notesMasterIdLst>
  <p:handoutMasterIdLst>
    <p:handoutMasterId r:id="rId63"/>
  </p:handoutMasterIdLst>
  <p:sldIdLst>
    <p:sldId id="820" r:id="rId21"/>
    <p:sldId id="850" r:id="rId22"/>
    <p:sldId id="874" r:id="rId23"/>
    <p:sldId id="817" r:id="rId24"/>
    <p:sldId id="875" r:id="rId25"/>
    <p:sldId id="864" r:id="rId26"/>
    <p:sldId id="853" r:id="rId27"/>
    <p:sldId id="852" r:id="rId28"/>
    <p:sldId id="859" r:id="rId29"/>
    <p:sldId id="860" r:id="rId30"/>
    <p:sldId id="861" r:id="rId31"/>
    <p:sldId id="876" r:id="rId32"/>
    <p:sldId id="866" r:id="rId33"/>
    <p:sldId id="867" r:id="rId34"/>
    <p:sldId id="877" r:id="rId35"/>
    <p:sldId id="842" r:id="rId36"/>
    <p:sldId id="843" r:id="rId37"/>
    <p:sldId id="844" r:id="rId38"/>
    <p:sldId id="878" r:id="rId39"/>
    <p:sldId id="854" r:id="rId40"/>
    <p:sldId id="865" r:id="rId41"/>
    <p:sldId id="858" r:id="rId42"/>
    <p:sldId id="879" r:id="rId43"/>
    <p:sldId id="863" r:id="rId44"/>
    <p:sldId id="880" r:id="rId45"/>
    <p:sldId id="883" r:id="rId46"/>
    <p:sldId id="855" r:id="rId47"/>
    <p:sldId id="856" r:id="rId48"/>
    <p:sldId id="862" r:id="rId49"/>
    <p:sldId id="873" r:id="rId50"/>
    <p:sldId id="868" r:id="rId51"/>
    <p:sldId id="869" r:id="rId52"/>
    <p:sldId id="871" r:id="rId53"/>
    <p:sldId id="872" r:id="rId54"/>
    <p:sldId id="839" r:id="rId55"/>
    <p:sldId id="881" r:id="rId56"/>
    <p:sldId id="882" r:id="rId57"/>
    <p:sldId id="847" r:id="rId58"/>
    <p:sldId id="870" r:id="rId59"/>
    <p:sldId id="848" r:id="rId60"/>
    <p:sldId id="833" r:id="rId61"/>
  </p:sldIdLst>
  <p:sldSz cx="12188825" cy="6858000"/>
  <p:notesSz cx="7023100" cy="93091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60A937-8024-45D7-8659-EA78E01F105A}">
          <p14:sldIdLst>
            <p14:sldId id="820"/>
            <p14:sldId id="850"/>
            <p14:sldId id="874"/>
            <p14:sldId id="817"/>
            <p14:sldId id="875"/>
            <p14:sldId id="864"/>
            <p14:sldId id="853"/>
            <p14:sldId id="852"/>
            <p14:sldId id="859"/>
            <p14:sldId id="860"/>
            <p14:sldId id="861"/>
            <p14:sldId id="876"/>
            <p14:sldId id="866"/>
            <p14:sldId id="867"/>
            <p14:sldId id="877"/>
            <p14:sldId id="842"/>
            <p14:sldId id="843"/>
            <p14:sldId id="844"/>
            <p14:sldId id="878"/>
            <p14:sldId id="854"/>
            <p14:sldId id="865"/>
            <p14:sldId id="858"/>
            <p14:sldId id="879"/>
            <p14:sldId id="863"/>
            <p14:sldId id="880"/>
            <p14:sldId id="883"/>
            <p14:sldId id="855"/>
            <p14:sldId id="856"/>
            <p14:sldId id="862"/>
            <p14:sldId id="873"/>
            <p14:sldId id="868"/>
            <p14:sldId id="869"/>
            <p14:sldId id="871"/>
            <p14:sldId id="872"/>
            <p14:sldId id="839"/>
            <p14:sldId id="881"/>
            <p14:sldId id="882"/>
            <p14:sldId id="847"/>
            <p14:sldId id="870"/>
            <p14:sldId id="848"/>
            <p14:sldId id="83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BC9B"/>
    <a:srgbClr val="B957D2"/>
    <a:srgbClr val="00B192"/>
    <a:srgbClr val="F2E6F1"/>
    <a:srgbClr val="9B4F96"/>
    <a:srgbClr val="E3C7E1"/>
    <a:srgbClr val="FBF7FB"/>
    <a:srgbClr val="6B3767"/>
    <a:srgbClr val="EB078B"/>
    <a:srgbClr val="EB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94434" autoAdjust="0"/>
  </p:normalViewPr>
  <p:slideViewPr>
    <p:cSldViewPr snapToGrid="0">
      <p:cViewPr>
        <p:scale>
          <a:sx n="70" d="100"/>
          <a:sy n="70" d="100"/>
        </p:scale>
        <p:origin x="672" y="72"/>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58" d="100"/>
          <a:sy n="58" d="100"/>
        </p:scale>
        <p:origin x="2790" y="4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r>
              <a:rPr lang="en-US" dirty="0" smtClean="0"/>
              <a:t>Microsoft</a:t>
            </a:r>
            <a:endParaRPr lang="en-US" dirty="0"/>
          </a:p>
          <a:p>
            <a:endParaRPr lang="en-US" dirty="0"/>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t>03-Nov-15</a:t>
            </a:fld>
            <a:endParaRPr lang="en-US"/>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r>
              <a:rPr lang="en-US" dirty="0" smtClean="0"/>
              <a:t>Microsoft</a:t>
            </a:r>
            <a:endParaRPr lang="en-US" dirty="0"/>
          </a:p>
        </p:txBody>
      </p:sp>
      <p:sp>
        <p:nvSpPr>
          <p:cNvPr id="9" name="Slide Image Placeholder 8"/>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D51B1278-D92B-4AF3-A9C1-71DD298190CE}" type="datetimeFigureOut">
              <a:rPr lang="en-US" smtClean="0"/>
              <a:t>03-Nov-15</a:t>
            </a:fld>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209802"/>
            <a:ext cx="11549228" cy="859536"/>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fld id="{187ED9B3-899D-4E47-8119-C980A5C95D2F}" type="datetime1">
              <a:rPr lang="en-US" smtClean="0"/>
              <a:t>03-Nov-15</a:t>
            </a:fld>
            <a:endParaRPr lang="en-US" dirty="0"/>
          </a:p>
        </p:txBody>
      </p:sp>
      <p:sp>
        <p:nvSpPr>
          <p:cNvPr id="6" name="Footer Placeholder 5"/>
          <p:cNvSpPr>
            <a:spLocks noGrp="1"/>
          </p:cNvSpPr>
          <p:nvPr>
            <p:ph type="ftr" sz="quarter" idx="17"/>
          </p:nvPr>
        </p:nvSpPr>
        <p:spPr/>
        <p:txBody>
          <a:bodyPr/>
          <a:lstStyle/>
          <a:p>
            <a:pPr>
              <a:defRPr/>
            </a:pPr>
            <a:r>
              <a:rPr lang="en-US" smtClean="0"/>
              <a:t>Microsoft Confidential</a:t>
            </a:r>
            <a:endParaRPr lang="en-US" dirty="0"/>
          </a:p>
        </p:txBody>
      </p:sp>
      <p:sp>
        <p:nvSpPr>
          <p:cNvPr id="7" name="Slide Number Placeholder 6"/>
          <p:cNvSpPr>
            <a:spLocks noGrp="1"/>
          </p:cNvSpPr>
          <p:nvPr>
            <p:ph type="sldNum" sz="quarter" idx="18"/>
          </p:nvPr>
        </p:nvSpPr>
        <p:spPr/>
        <p:txBody>
          <a:body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331634061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Video - Accent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03" y="1189179"/>
            <a:ext cx="5497108" cy="1896885"/>
          </a:xfrm>
        </p:spPr>
        <p:txBody>
          <a:bodyPr wrap="square">
            <a:spAutoFit/>
          </a:bodyPr>
          <a:lstStyle>
            <a:lvl1pPr marL="0" indent="0">
              <a:spcBef>
                <a:spcPts val="1200"/>
              </a:spcBef>
              <a:buClr>
                <a:schemeClr val="tx1"/>
              </a:buClr>
              <a:buFont typeface="Wingdings" pitchFamily="2" charset="2"/>
              <a:buNone/>
              <a:defRPr sz="3099">
                <a:gradFill>
                  <a:gsLst>
                    <a:gs pos="1250">
                      <a:schemeClr val="tx2"/>
                    </a:gs>
                    <a:gs pos="99000">
                      <a:schemeClr val="tx2"/>
                    </a:gs>
                  </a:gsLst>
                  <a:lin ang="5400000" scaled="0"/>
                </a:gradFill>
              </a:defRPr>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6" y="1189179"/>
            <a:ext cx="5497108" cy="1896885"/>
          </a:xfrm>
        </p:spPr>
        <p:txBody>
          <a:bodyPr wrap="square">
            <a:spAutoFit/>
          </a:bodyPr>
          <a:lstStyle>
            <a:lvl1pPr marL="0" indent="0">
              <a:spcBef>
                <a:spcPts val="1200"/>
              </a:spcBef>
              <a:buClr>
                <a:schemeClr val="tx1"/>
              </a:buClr>
              <a:buFont typeface="Wingdings" pitchFamily="2" charset="2"/>
              <a:buNone/>
              <a:defRPr sz="3099">
                <a:gradFill>
                  <a:gsLst>
                    <a:gs pos="1250">
                      <a:schemeClr val="tx2"/>
                    </a:gs>
                    <a:gs pos="99000">
                      <a:schemeClr val="tx2"/>
                    </a:gs>
                  </a:gsLst>
                  <a:lin ang="5400000" scaled="0"/>
                </a:gradFill>
              </a:defRPr>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253815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761" y="1207106"/>
            <a:ext cx="5497108" cy="1896885"/>
          </a:xfrm>
        </p:spPr>
        <p:txBody>
          <a:bodyPr wrap="square">
            <a:spAutoFit/>
          </a:bodyPr>
          <a:lstStyle>
            <a:lvl1pPr marL="0" indent="0">
              <a:spcBef>
                <a:spcPts val="1200"/>
              </a:spcBef>
              <a:buClr>
                <a:schemeClr val="tx1"/>
              </a:buClr>
              <a:buFont typeface="Wingdings" pitchFamily="2" charset="2"/>
              <a:buNone/>
              <a:defRPr sz="3099"/>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6"/>
            <a:ext cx="5497108" cy="1896885"/>
          </a:xfrm>
        </p:spPr>
        <p:txBody>
          <a:bodyPr wrap="square">
            <a:spAutoFit/>
          </a:bodyPr>
          <a:lstStyle>
            <a:lvl1pPr marL="0" indent="0">
              <a:spcBef>
                <a:spcPts val="1200"/>
              </a:spcBef>
              <a:buClr>
                <a:schemeClr val="tx1"/>
              </a:buClr>
              <a:buFont typeface="Wingdings" pitchFamily="2" charset="2"/>
              <a:buNone/>
              <a:defRPr sz="3099"/>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754806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61" y="1189178"/>
            <a:ext cx="5497108" cy="1896885"/>
          </a:xfrm>
        </p:spPr>
        <p:txBody>
          <a:bodyPr wrap="square">
            <a:spAutoFit/>
          </a:bodyPr>
          <a:lstStyle>
            <a:lvl1pPr marL="281569" indent="-281569">
              <a:spcBef>
                <a:spcPts val="1200"/>
              </a:spcBef>
              <a:buClr>
                <a:schemeClr val="tx1"/>
              </a:buClr>
              <a:buFont typeface="Arial" pitchFamily="34" charset="0"/>
              <a:buChar char="•"/>
              <a:defRPr sz="3099"/>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1968" y="1189178"/>
            <a:ext cx="5498497" cy="1896885"/>
          </a:xfrm>
        </p:spPr>
        <p:txBody>
          <a:bodyPr wrap="square">
            <a:spAutoFit/>
          </a:bodyPr>
          <a:lstStyle>
            <a:lvl1pPr marL="281569" indent="-281569">
              <a:spcBef>
                <a:spcPts val="1200"/>
              </a:spcBef>
              <a:buClr>
                <a:schemeClr val="tx1"/>
              </a:buClr>
              <a:buFont typeface="Arial" pitchFamily="34" charset="0"/>
              <a:buChar char="•"/>
              <a:defRPr sz="3099"/>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7621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6846" y="1187646"/>
            <a:ext cx="5497108" cy="1896885"/>
          </a:xfrm>
        </p:spPr>
        <p:txBody>
          <a:bodyPr wrap="square">
            <a:spAutoFit/>
          </a:bodyPr>
          <a:lstStyle>
            <a:lvl1pPr marL="281569" indent="-281569">
              <a:spcBef>
                <a:spcPts val="1200"/>
              </a:spcBef>
              <a:buClr>
                <a:schemeClr val="tx2"/>
              </a:buClr>
              <a:buFont typeface="Arial" pitchFamily="34" charset="0"/>
              <a:buChar char="•"/>
              <a:defRPr sz="3099">
                <a:gradFill>
                  <a:gsLst>
                    <a:gs pos="1250">
                      <a:schemeClr val="tx2"/>
                    </a:gs>
                    <a:gs pos="99000">
                      <a:schemeClr val="tx2"/>
                    </a:gs>
                  </a:gsLst>
                  <a:lin ang="5400000" scaled="0"/>
                </a:gradFill>
              </a:defRPr>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7"/>
            <a:ext cx="5497108" cy="1896885"/>
          </a:xfrm>
        </p:spPr>
        <p:txBody>
          <a:bodyPr wrap="square">
            <a:spAutoFit/>
          </a:bodyPr>
          <a:lstStyle>
            <a:lvl1pPr marL="281569" indent="-281569">
              <a:spcBef>
                <a:spcPts val="1200"/>
              </a:spcBef>
              <a:buClr>
                <a:schemeClr val="tx2"/>
              </a:buClr>
              <a:buFont typeface="Arial" pitchFamily="34" charset="0"/>
              <a:buChar char="•"/>
              <a:defRPr sz="3099">
                <a:gradFill>
                  <a:gsLst>
                    <a:gs pos="1250">
                      <a:schemeClr val="tx2"/>
                    </a:gs>
                    <a:gs pos="99000">
                      <a:schemeClr val="tx2"/>
                    </a:gs>
                  </a:gsLst>
                  <a:lin ang="5400000" scaled="0"/>
                </a:gradFill>
              </a:defRPr>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17517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139807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73553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364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126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3917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752"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0" y="1197323"/>
            <a:ext cx="11473056" cy="1978462"/>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59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71"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10"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89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01024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Video - Accent 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238" y="1189179"/>
            <a:ext cx="11472225" cy="2396047"/>
          </a:xfrm>
          <a:prstGeom prst="rect">
            <a:avLst/>
          </a:prstGeom>
        </p:spPr>
        <p:txBody>
          <a:bodyPr/>
          <a:lstStyle>
            <a:lvl1pPr marL="284680" indent="-284680">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7">
              <a:buClr>
                <a:schemeClr val="tx1"/>
              </a:buClr>
              <a:buSzPct val="90000"/>
              <a:buFont typeface="Arial" pitchFamily="34" charset="0"/>
              <a:buChar char="•"/>
              <a:defRPr sz="30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6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7"/>
            <a:ext cx="12188826" cy="619125"/>
          </a:xfrm>
          <a:prstGeom prst="rect">
            <a:avLst/>
          </a:prstGeom>
          <a:solidFill>
            <a:srgbClr val="FFFF99"/>
          </a:solidFill>
        </p:spPr>
        <p:txBody>
          <a:bodyPr wrap="square" lIns="152396" tIns="76199" rIns="152396" bIns="76199"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0246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4" name="Rectangle 3"/>
          <p:cNvSpPr/>
          <p:nvPr userDrawn="1"/>
        </p:nvSpPr>
        <p:spPr bwMode="auto">
          <a:xfrm>
            <a:off x="269171" y="291070"/>
            <a:ext cx="1829723" cy="17482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269168" y="2084174"/>
            <a:ext cx="8961914" cy="17482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68" y="2081646"/>
            <a:ext cx="8961914" cy="3588736"/>
          </a:xfrm>
          <a:noFill/>
        </p:spPr>
        <p:txBody>
          <a:bodyPr lIns="146252" tIns="91407" rIns="146252" bIns="91407" anchor="t" anchorCtr="0"/>
          <a:lstStyle>
            <a:lvl1pPr>
              <a:defRPr sz="5880"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168" y="5670384"/>
            <a:ext cx="8961914" cy="888769"/>
          </a:xfrm>
          <a:noFill/>
        </p:spPr>
        <p:txBody>
          <a:bodyPr lIns="146252" tIns="109689" rIns="146252" bIns="109689">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202676" y="470413"/>
            <a:ext cx="1522008" cy="326167"/>
          </a:xfrm>
          <a:prstGeom prst="rect">
            <a:avLst/>
          </a:prstGeom>
        </p:spPr>
      </p:pic>
      <p:sp>
        <p:nvSpPr>
          <p:cNvPr id="9" name="TextBox 8"/>
          <p:cNvSpPr txBox="1"/>
          <p:nvPr userDrawn="1"/>
        </p:nvSpPr>
        <p:spPr>
          <a:xfrm>
            <a:off x="398680" y="374105"/>
            <a:ext cx="1230529" cy="301749"/>
          </a:xfrm>
          <a:prstGeom prst="rect">
            <a:avLst/>
          </a:prstGeom>
          <a:noFill/>
        </p:spPr>
        <p:txBody>
          <a:bodyPr wrap="none" lIns="0" tIns="0" rIns="0" bIns="0" rtlCol="0">
            <a:spAutoFit/>
          </a:bodyPr>
          <a:lstStyle/>
          <a:p>
            <a:pPr defTabSz="913680"/>
            <a:r>
              <a:rPr lang="en-US" sz="196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Microsoft IT</a:t>
            </a:r>
          </a:p>
        </p:txBody>
      </p:sp>
    </p:spTree>
    <p:extLst>
      <p:ext uri="{BB962C8B-B14F-4D97-AF65-F5344CB8AC3E}">
        <p14:creationId xmlns:p14="http://schemas.microsoft.com/office/powerpoint/2010/main" val="418833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3" y="1186358"/>
            <a:ext cx="9856549" cy="2697988"/>
          </a:xfrm>
          <a:noFill/>
        </p:spPr>
        <p:txBody>
          <a:bodyPr tIns="91407" bIns="91407"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2"/>
            <a:ext cx="9858105" cy="1793881"/>
          </a:xfrm>
          <a:noFill/>
        </p:spPr>
        <p:txBody>
          <a:bodyPr lIns="182814" tIns="146252" rIns="182814" bIns="146252">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95692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3" y="1186358"/>
            <a:ext cx="9856549" cy="2697988"/>
          </a:xfrm>
          <a:noFill/>
        </p:spPr>
        <p:txBody>
          <a:bodyPr tIns="91407" bIns="91407"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05598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91407" bIns="91407" anchor="t" anchorCtr="0"/>
          <a:lstStyle>
            <a:lvl1pPr>
              <a:defRPr sz="8624"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88761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91407" bIns="91407" anchor="t" anchorCtr="0"/>
          <a:lstStyle>
            <a:lvl1pPr>
              <a:defRPr sz="8624"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228749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91407" bIns="91407" anchor="t" anchorCtr="0"/>
          <a:lstStyle>
            <a:lvl1pPr>
              <a:defRPr sz="8624"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32433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2007662"/>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50" indent="0">
              <a:buNone/>
              <a:defRPr/>
            </a:lvl3pPr>
            <a:lvl4pPr marL="447900" indent="0">
              <a:buNone/>
              <a:defRPr/>
            </a:lvl4pPr>
            <a:lvl5pPr marL="67185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93825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200766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50" indent="0">
              <a:buNone/>
              <a:defRPr/>
            </a:lvl3pPr>
            <a:lvl4pPr marL="447900" indent="0">
              <a:buNone/>
              <a:defRPr/>
            </a:lvl4pPr>
            <a:lvl5pPr marL="67185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426243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9"/>
            <a:ext cx="11650488" cy="207537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975953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Video - Accent 3">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9"/>
            <a:ext cx="11650488" cy="2075374"/>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0151266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8"/>
            <a:ext cx="5377147" cy="2420188"/>
          </a:xfrm>
        </p:spPr>
        <p:txBody>
          <a:bodyPr wrap="square">
            <a:spAutoFit/>
          </a:bodyPr>
          <a:lstStyle>
            <a:lvl1pPr marL="0" indent="0">
              <a:spcBef>
                <a:spcPts val="1200"/>
              </a:spcBef>
              <a:buClr>
                <a:schemeClr val="tx1"/>
              </a:buClr>
              <a:buFont typeface="Wingdings" pitchFamily="2" charset="2"/>
              <a:buNone/>
              <a:defRPr sz="3430">
                <a:gradFill>
                  <a:gsLst>
                    <a:gs pos="1250">
                      <a:schemeClr val="tx2"/>
                    </a:gs>
                    <a:gs pos="99000">
                      <a:schemeClr val="tx2"/>
                    </a:gs>
                  </a:gsLst>
                  <a:lin ang="5400000" scaled="0"/>
                </a:gradFill>
              </a:defRPr>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8"/>
            <a:ext cx="5377147" cy="2420188"/>
          </a:xfrm>
        </p:spPr>
        <p:txBody>
          <a:bodyPr wrap="square">
            <a:spAutoFit/>
          </a:bodyPr>
          <a:lstStyle>
            <a:lvl1pPr marL="0" indent="0">
              <a:spcBef>
                <a:spcPts val="1200"/>
              </a:spcBef>
              <a:buClr>
                <a:schemeClr val="tx1"/>
              </a:buClr>
              <a:buFont typeface="Wingdings" pitchFamily="2" charset="2"/>
              <a:buNone/>
              <a:defRPr sz="3430">
                <a:gradFill>
                  <a:gsLst>
                    <a:gs pos="1250">
                      <a:schemeClr val="tx2"/>
                    </a:gs>
                    <a:gs pos="99000">
                      <a:schemeClr val="tx2"/>
                    </a:gs>
                  </a:gsLst>
                  <a:lin ang="5400000" scaled="0"/>
                </a:gradFill>
              </a:defRPr>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269582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8"/>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8"/>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038507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80"/>
            <a:ext cx="5377147" cy="2486578"/>
          </a:xfrm>
        </p:spPr>
        <p:txBody>
          <a:bodyPr wrap="square">
            <a:spAutoFit/>
          </a:bodyPr>
          <a:lstStyle>
            <a:lvl1pPr marL="281493" indent="-281493">
              <a:spcBef>
                <a:spcPts val="1200"/>
              </a:spcBef>
              <a:buClr>
                <a:schemeClr val="tx1"/>
              </a:buClr>
              <a:buFont typeface="Arial" pitchFamily="34" charset="0"/>
              <a:buChar char="•"/>
              <a:defRPr sz="3430"/>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80"/>
            <a:ext cx="5377147" cy="2486578"/>
          </a:xfrm>
        </p:spPr>
        <p:txBody>
          <a:bodyPr wrap="square">
            <a:spAutoFit/>
          </a:bodyPr>
          <a:lstStyle>
            <a:lvl1pPr marL="281493" indent="-281493">
              <a:spcBef>
                <a:spcPts val="1200"/>
              </a:spcBef>
              <a:buClr>
                <a:schemeClr val="tx1"/>
              </a:buClr>
              <a:buFont typeface="Arial" pitchFamily="34" charset="0"/>
              <a:buChar char="•"/>
              <a:defRPr sz="3430"/>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413424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80"/>
            <a:ext cx="5377147" cy="2486578"/>
          </a:xfrm>
        </p:spPr>
        <p:txBody>
          <a:bodyPr wrap="square">
            <a:spAutoFit/>
          </a:bodyPr>
          <a:lstStyle>
            <a:lvl1pPr marL="281493" indent="-281493">
              <a:spcBef>
                <a:spcPts val="1200"/>
              </a:spcBef>
              <a:buClr>
                <a:schemeClr val="tx2"/>
              </a:buClr>
              <a:buFont typeface="Arial" pitchFamily="34" charset="0"/>
              <a:buChar char="•"/>
              <a:defRPr sz="3430">
                <a:gradFill>
                  <a:gsLst>
                    <a:gs pos="1250">
                      <a:schemeClr val="tx2"/>
                    </a:gs>
                    <a:gs pos="99000">
                      <a:schemeClr val="tx2"/>
                    </a:gs>
                  </a:gsLst>
                  <a:lin ang="5400000" scaled="0"/>
                </a:gradFill>
              </a:defRPr>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80"/>
            <a:ext cx="5377147" cy="2486578"/>
          </a:xfrm>
        </p:spPr>
        <p:txBody>
          <a:bodyPr wrap="square">
            <a:spAutoFit/>
          </a:bodyPr>
          <a:lstStyle>
            <a:lvl1pPr marL="281493" indent="-281493">
              <a:spcBef>
                <a:spcPts val="1200"/>
              </a:spcBef>
              <a:buClr>
                <a:schemeClr val="tx2"/>
              </a:buClr>
              <a:buFont typeface="Arial" pitchFamily="34" charset="0"/>
              <a:buChar char="•"/>
              <a:defRPr sz="3430">
                <a:gradFill>
                  <a:gsLst>
                    <a:gs pos="1250">
                      <a:schemeClr val="tx2"/>
                    </a:gs>
                    <a:gs pos="99000">
                      <a:schemeClr val="tx2"/>
                    </a:gs>
                  </a:gsLst>
                  <a:lin ang="5400000" scaled="0"/>
                </a:gradFill>
              </a:defRPr>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902668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990093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5272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5717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9659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912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 Accen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0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3" y="1197323"/>
            <a:ext cx="11650487" cy="197842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0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15"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96"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1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273494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81"/>
            <a:ext cx="11650488" cy="2421617"/>
          </a:xfrm>
          <a:prstGeom prst="rect">
            <a:avLst/>
          </a:prstGeom>
        </p:spPr>
        <p:txBody>
          <a:bodyPr/>
          <a:lstStyle>
            <a:lvl1pPr marL="284604" indent="-284604">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75" indent="-27527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78" indent="-284604">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28" indent="-22395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80" indent="-22395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02" tIns="77700" rIns="155402" bIns="77700"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959168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4" cy="771150"/>
          </a:xfrm>
        </p:spPr>
        <p:txBody>
          <a:bodyPr/>
          <a:lstStyle/>
          <a:p>
            <a:r>
              <a:rPr lang="en-US" dirty="0" smtClean="0"/>
              <a:t>Click to edit Master title style</a:t>
            </a:r>
            <a:endParaRPr lang="en-US" dirty="0"/>
          </a:p>
        </p:txBody>
      </p:sp>
      <p:sp>
        <p:nvSpPr>
          <p:cNvPr id="4" name="Text Placeholder 2"/>
          <p:cNvSpPr>
            <a:spLocks noGrp="1"/>
          </p:cNvSpPr>
          <p:nvPr>
            <p:ph idx="1"/>
          </p:nvPr>
        </p:nvSpPr>
        <p:spPr>
          <a:xfrm>
            <a:off x="519115" y="1816919"/>
            <a:ext cx="11149012" cy="904863"/>
          </a:xfrm>
          <a:prstGeom prst="rect">
            <a:avLst/>
          </a:prstGeom>
        </p:spPr>
        <p:txBody>
          <a:bodyPr lIns="0" tIns="0" rIns="0" bIns="0"/>
          <a:lstStyle>
            <a:lvl1pPr marL="0" indent="0">
              <a:buNone/>
              <a:defRPr sz="3626">
                <a:solidFill>
                  <a:schemeClr val="accent1"/>
                </a:solidFill>
              </a:defRPr>
            </a:lvl1pPr>
            <a:lvl2pPr marL="1588" indent="0">
              <a:buNone/>
              <a:tabLst/>
              <a:defRPr sz="2352"/>
            </a:lvl2pPr>
            <a:lvl3pPr marL="629912" indent="0">
              <a:buNone/>
              <a:defRPr/>
            </a:lvl3pPr>
            <a:lvl4pPr marL="1258236" indent="0">
              <a:buNone/>
              <a:defRPr/>
            </a:lvl4pPr>
            <a:lvl5pPr marL="1481960"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51961650"/>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Styled title and content w/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97537" y="1726075"/>
            <a:ext cx="10650453" cy="1799867"/>
          </a:xfrm>
        </p:spPr>
        <p:txBody>
          <a:bodyPr wrap="square">
            <a:spAutoFit/>
          </a:bodyPr>
          <a:lstStyle>
            <a:lvl1pPr marL="334799" indent="-276089">
              <a:defRPr lang="en-US" sz="2399" kern="1200" spc="0" baseline="0" dirty="0" smtClean="0">
                <a:gradFill>
                  <a:gsLst>
                    <a:gs pos="1250">
                      <a:schemeClr val="tx1"/>
                    </a:gs>
                    <a:gs pos="100000">
                      <a:schemeClr val="tx1"/>
                    </a:gs>
                  </a:gsLst>
                  <a:lin ang="5400000" scaled="0"/>
                </a:gradFill>
                <a:latin typeface="+mn-lt"/>
                <a:ea typeface="+mn-ea"/>
                <a:cs typeface="+mn-cs"/>
              </a:defRPr>
            </a:lvl1pPr>
            <a:lvl2pPr>
              <a:defRPr lang="en-US" sz="1999" kern="1200" spc="0" baseline="0" dirty="0" smtClean="0">
                <a:gradFill>
                  <a:gsLst>
                    <a:gs pos="1250">
                      <a:schemeClr val="tx1"/>
                    </a:gs>
                    <a:gs pos="100000">
                      <a:schemeClr val="tx1"/>
                    </a:gs>
                  </a:gsLst>
                  <a:lin ang="5400000" scaled="0"/>
                </a:gradFill>
                <a:latin typeface="+mn-lt"/>
                <a:ea typeface="+mn-ea"/>
                <a:cs typeface="+mn-cs"/>
              </a:defRPr>
            </a:lvl2pPr>
            <a:lvl3pPr>
              <a:defRPr sz="1999"/>
            </a:lvl3pPr>
            <a:lvl4pPr>
              <a:defRPr sz="1799"/>
            </a:lvl4pPr>
            <a:lvl5pPr>
              <a:defRPr sz="17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97541" y="826411"/>
            <a:ext cx="10650450" cy="899665"/>
          </a:xfrm>
        </p:spPr>
        <p:txBody>
          <a:bodyPr/>
          <a:lstStyle>
            <a:lvl1pPr>
              <a:defRPr sz="3999">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84324061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tyled 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8688" y="2084178"/>
            <a:ext cx="10512862" cy="1796217"/>
          </a:xfrm>
          <a:noFill/>
        </p:spPr>
        <p:txBody>
          <a:bodyPr tIns="89606" bIns="89606" anchor="t" anchorCtr="0"/>
          <a:lstStyle>
            <a:lvl1pPr>
              <a:defRPr sz="5996"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998763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tyled Scales">
    <p:spTree>
      <p:nvGrpSpPr>
        <p:cNvPr id="1" name=""/>
        <p:cNvGrpSpPr/>
        <p:nvPr/>
      </p:nvGrpSpPr>
      <p:grpSpPr>
        <a:xfrm>
          <a:off x="0" y="0"/>
          <a:ext cx="0" cy="0"/>
          <a:chOff x="0" y="0"/>
          <a:chExt cx="0" cy="0"/>
        </a:xfrm>
      </p:grpSpPr>
      <p:sp>
        <p:nvSpPr>
          <p:cNvPr id="8" name="Rectangle 7"/>
          <p:cNvSpPr>
            <a:spLocks noChangeAspect="1"/>
          </p:cNvSpPr>
          <p:nvPr userDrawn="1"/>
        </p:nvSpPr>
        <p:spPr bwMode="auto">
          <a:xfrm>
            <a:off x="-21132" y="2716306"/>
            <a:ext cx="4141153" cy="4144882"/>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4120021" y="2716306"/>
            <a:ext cx="8068804" cy="41448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797536" y="1499572"/>
            <a:ext cx="10650453" cy="513361"/>
          </a:xfrm>
        </p:spPr>
        <p:txBody>
          <a:bodyPr wrap="square">
            <a:spAutoFit/>
          </a:bodyPr>
          <a:lstStyle>
            <a:lvl1pPr marL="58709" indent="0">
              <a:buNone/>
              <a:defRPr lang="en-US" sz="2399" b="1" kern="1200" spc="0" baseline="0" dirty="0" smtClean="0">
                <a:gradFill>
                  <a:gsLst>
                    <a:gs pos="1250">
                      <a:schemeClr val="tx1"/>
                    </a:gs>
                    <a:gs pos="100000">
                      <a:schemeClr val="tx1"/>
                    </a:gs>
                  </a:gsLst>
                  <a:lin ang="5400000" scaled="0"/>
                </a:gradFill>
                <a:latin typeface="+mn-lt"/>
                <a:ea typeface="+mn-ea"/>
                <a:cs typeface="+mn-cs"/>
              </a:defRPr>
            </a:lvl1pPr>
            <a:lvl2pPr>
              <a:defRPr lang="en-US" sz="1999" kern="1200" spc="0" baseline="0" dirty="0" smtClean="0">
                <a:gradFill>
                  <a:gsLst>
                    <a:gs pos="1250">
                      <a:schemeClr val="tx1"/>
                    </a:gs>
                    <a:gs pos="100000">
                      <a:schemeClr val="tx1"/>
                    </a:gs>
                  </a:gsLst>
                  <a:lin ang="5400000" scaled="0"/>
                </a:gradFill>
                <a:latin typeface="+mn-lt"/>
                <a:ea typeface="+mn-ea"/>
                <a:cs typeface="+mn-cs"/>
              </a:defRPr>
            </a:lvl2pPr>
            <a:lvl3pPr>
              <a:defRPr sz="1999"/>
            </a:lvl3pPr>
            <a:lvl4pPr>
              <a:defRPr sz="1799"/>
            </a:lvl4pPr>
            <a:lvl5pPr>
              <a:defRPr sz="1799"/>
            </a:lvl5pPr>
          </a:lstStyle>
          <a:p>
            <a:pPr lvl="0"/>
            <a:r>
              <a:rPr lang="en-US" dirty="0" smtClean="0"/>
              <a:t>Click to edit Master text styles</a:t>
            </a:r>
            <a:endParaRPr lang="en-US" dirty="0"/>
          </a:p>
        </p:txBody>
      </p:sp>
      <p:sp>
        <p:nvSpPr>
          <p:cNvPr id="6" name="Title 5"/>
          <p:cNvSpPr>
            <a:spLocks noGrp="1"/>
          </p:cNvSpPr>
          <p:nvPr>
            <p:ph type="title"/>
          </p:nvPr>
        </p:nvSpPr>
        <p:spPr>
          <a:xfrm>
            <a:off x="797541" y="826410"/>
            <a:ext cx="10650450" cy="666831"/>
          </a:xfrm>
        </p:spPr>
        <p:txBody>
          <a:bodyPr/>
          <a:lstStyle>
            <a:lvl1pPr>
              <a:defRPr sz="3999">
                <a:latin typeface="+mj-lt"/>
              </a:defRPr>
            </a:lvl1pPr>
          </a:lstStyle>
          <a:p>
            <a:r>
              <a:rPr lang="en-US" smtClean="0"/>
              <a:t>Click to edit Master title style</a:t>
            </a:r>
            <a:endParaRPr lang="en-US" dirty="0"/>
          </a:p>
        </p:txBody>
      </p:sp>
      <p:sp>
        <p:nvSpPr>
          <p:cNvPr id="5" name="Text Placeholder 3"/>
          <p:cNvSpPr>
            <a:spLocks noGrp="1"/>
          </p:cNvSpPr>
          <p:nvPr>
            <p:ph type="body" sz="quarter" idx="11"/>
          </p:nvPr>
        </p:nvSpPr>
        <p:spPr>
          <a:xfrm>
            <a:off x="4690852" y="3069799"/>
            <a:ext cx="6758537" cy="3322040"/>
          </a:xfrm>
        </p:spPr>
        <p:txBody>
          <a:bodyPr wrap="square" anchor="t" anchorCtr="0">
            <a:noAutofit/>
          </a:bodyPr>
          <a:lstStyle>
            <a:lvl1pPr marL="58709" indent="0">
              <a:buNone/>
              <a:defRPr lang="en-US" sz="2399" kern="1200" spc="0" baseline="0" dirty="0" smtClean="0">
                <a:solidFill>
                  <a:schemeClr val="bg1"/>
                </a:solidFill>
                <a:latin typeface="+mn-lt"/>
                <a:ea typeface="+mn-ea"/>
                <a:cs typeface="+mn-cs"/>
              </a:defRPr>
            </a:lvl1pPr>
            <a:lvl2pPr>
              <a:defRPr lang="en-US" sz="1600" kern="1200" spc="0" baseline="0" dirty="0" smtClean="0">
                <a:solidFill>
                  <a:schemeClr val="bg1"/>
                </a:solidFill>
                <a:latin typeface="+mn-lt"/>
                <a:ea typeface="+mn-ea"/>
                <a:cs typeface="+mn-cs"/>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2"/>
          </p:nvPr>
        </p:nvSpPr>
        <p:spPr>
          <a:xfrm>
            <a:off x="752839" y="3069799"/>
            <a:ext cx="3074093" cy="3322040"/>
          </a:xfrm>
        </p:spPr>
        <p:txBody>
          <a:bodyPr wrap="square" anchor="t" anchorCtr="0">
            <a:noAutofit/>
          </a:bodyPr>
          <a:lstStyle>
            <a:lvl1pPr marL="58709" indent="0">
              <a:buNone/>
              <a:defRPr lang="en-US" sz="2399" kern="1200" spc="0" baseline="0" dirty="0" smtClean="0">
                <a:solidFill>
                  <a:schemeClr val="bg1"/>
                </a:solidFill>
                <a:latin typeface="+mn-lt"/>
                <a:ea typeface="+mn-ea"/>
                <a:cs typeface="+mn-cs"/>
              </a:defRPr>
            </a:lvl1pPr>
            <a:lvl2pPr>
              <a:defRPr lang="en-US" sz="1600" kern="1200" spc="0" baseline="0" dirty="0" smtClean="0">
                <a:solidFill>
                  <a:schemeClr val="bg1"/>
                </a:solidFill>
                <a:latin typeface="+mn-lt"/>
                <a:ea typeface="+mn-ea"/>
                <a:cs typeface="+mn-cs"/>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0215065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Styled title only">
    <p:spTree>
      <p:nvGrpSpPr>
        <p:cNvPr id="1" name=""/>
        <p:cNvGrpSpPr/>
        <p:nvPr/>
      </p:nvGrpSpPr>
      <p:grpSpPr>
        <a:xfrm>
          <a:off x="0" y="0"/>
          <a:ext cx="0" cy="0"/>
          <a:chOff x="0" y="0"/>
          <a:chExt cx="0" cy="0"/>
        </a:xfrm>
      </p:grpSpPr>
      <p:sp>
        <p:nvSpPr>
          <p:cNvPr id="6" name="Title 5"/>
          <p:cNvSpPr>
            <a:spLocks noGrp="1"/>
          </p:cNvSpPr>
          <p:nvPr>
            <p:ph type="title"/>
          </p:nvPr>
        </p:nvSpPr>
        <p:spPr>
          <a:xfrm>
            <a:off x="797542" y="818023"/>
            <a:ext cx="10675610" cy="899665"/>
          </a:xfrm>
        </p:spPr>
        <p:txBody>
          <a:bodyPr/>
          <a:lstStyle>
            <a:lvl1pPr>
              <a:defRPr sz="3999">
                <a:latin typeface="+mj-lt"/>
              </a:defRPr>
            </a:lvl1pPr>
          </a:lstStyle>
          <a:p>
            <a:r>
              <a:rPr lang="en-US" smtClean="0"/>
              <a:t>Click to edit Master title style</a:t>
            </a:r>
            <a:endParaRPr lang="en-US"/>
          </a:p>
        </p:txBody>
      </p:sp>
    </p:spTree>
    <p:extLst>
      <p:ext uri="{BB962C8B-B14F-4D97-AF65-F5344CB8AC3E}">
        <p14:creationId xmlns:p14="http://schemas.microsoft.com/office/powerpoint/2010/main" val="343627547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196418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437792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9469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Acc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806166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202546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7677064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887293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769702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0929903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233012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03-Nov-15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8682842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2"/>
          <p:cNvSpPr txBox="1">
            <a:spLocks/>
          </p:cNvSpPr>
          <p:nvPr userDrawn="1"/>
        </p:nvSpPr>
        <p:spPr>
          <a:xfrm>
            <a:off x="203149" y="76206"/>
            <a:ext cx="10969943" cy="511865"/>
          </a:xfrm>
          <a:prstGeom prst="rect">
            <a:avLst/>
          </a:prstGeom>
        </p:spPr>
        <p:txBody>
          <a:bodyPr>
            <a:noAutofit/>
          </a:bodyPr>
          <a:lstStyle/>
          <a:p>
            <a:pPr defTabSz="457063">
              <a:lnSpc>
                <a:spcPct val="90000"/>
              </a:lnSpc>
              <a:spcBef>
                <a:spcPct val="0"/>
              </a:spcBef>
              <a:defRPr/>
            </a:pPr>
            <a:endParaRPr lang="en-US" sz="2499" dirty="0">
              <a:ln w="3175" cmpd="sng">
                <a:noFill/>
              </a:ln>
              <a:gradFill flip="none" rotWithShape="1">
                <a:gsLst>
                  <a:gs pos="0">
                    <a:srgbClr val="FFB914"/>
                  </a:gs>
                  <a:gs pos="60000">
                    <a:srgbClr val="FF7B0C"/>
                  </a:gs>
                </a:gsLst>
                <a:lin ang="5400000" scaled="0"/>
                <a:tileRect/>
              </a:gradFill>
              <a:effectLst>
                <a:outerShdw blurRad="50800" dist="38100" dir="2700000" algn="tl" rotWithShape="0">
                  <a:prstClr val="white">
                    <a:lumMod val="65000"/>
                    <a:alpha val="43000"/>
                  </a:prstClr>
                </a:outerShdw>
              </a:effectLst>
              <a:latin typeface="Segoe"/>
            </a:endParaRPr>
          </a:p>
        </p:txBody>
      </p:sp>
      <p:sp>
        <p:nvSpPr>
          <p:cNvPr id="9" name="Title 17"/>
          <p:cNvSpPr>
            <a:spLocks noGrp="1"/>
          </p:cNvSpPr>
          <p:nvPr>
            <p:ph type="title"/>
          </p:nvPr>
        </p:nvSpPr>
        <p:spPr>
          <a:xfrm>
            <a:off x="475364" y="228156"/>
            <a:ext cx="11104020" cy="332399"/>
          </a:xfrm>
          <a:prstGeom prst="rect">
            <a:avLst/>
          </a:prstGeom>
        </p:spPr>
        <p:txBody>
          <a:bodyPr anchor="b"/>
          <a:lstStyle>
            <a:lvl1pPr>
              <a:defRPr sz="2399">
                <a:solidFill>
                  <a:schemeClr val="tx1">
                    <a:lumMod val="65000"/>
                    <a:lumOff val="35000"/>
                  </a:schemeClr>
                </a:solidFill>
              </a:defRPr>
            </a:lvl1pPr>
          </a:lstStyle>
          <a:p>
            <a:r>
              <a:rPr lang="en-US" dirty="0" smtClean="0"/>
              <a:t>Click to edit Master title style</a:t>
            </a:r>
            <a:endParaRPr lang="en-US" dirty="0"/>
          </a:p>
        </p:txBody>
      </p:sp>
      <p:sp>
        <p:nvSpPr>
          <p:cNvPr id="11" name="TextBox 4"/>
          <p:cNvSpPr txBox="1"/>
          <p:nvPr userDrawn="1"/>
        </p:nvSpPr>
        <p:spPr>
          <a:xfrm>
            <a:off x="5751602" y="6586545"/>
            <a:ext cx="448616" cy="180975"/>
          </a:xfrm>
          <a:prstGeom prst="rect">
            <a:avLst/>
          </a:prstGeom>
          <a:noFill/>
        </p:spPr>
        <p:txBody>
          <a:bodyPr anchor="ctr"/>
          <a:lstStyle/>
          <a:p>
            <a:pPr defTabSz="914126">
              <a:defRPr/>
            </a:pPr>
            <a:fld id="{C775786B-B1FD-4539-850A-BB1010614EB9}" type="slidenum">
              <a:rPr lang="en-US" sz="800" i="1">
                <a:solidFill>
                  <a:prstClr val="white"/>
                </a:solidFill>
              </a:rPr>
              <a:pPr defTabSz="914126">
                <a:defRPr/>
              </a:pPr>
              <a:t>‹#›</a:t>
            </a:fld>
            <a:endParaRPr lang="en-US" sz="800" i="1" dirty="0">
              <a:solidFill>
                <a:prstClr val="white"/>
              </a:solidFill>
            </a:endParaRPr>
          </a:p>
        </p:txBody>
      </p:sp>
      <p:sp>
        <p:nvSpPr>
          <p:cNvPr id="6" name="Slide Number Placeholder 5"/>
          <p:cNvSpPr>
            <a:spLocks noGrp="1"/>
          </p:cNvSpPr>
          <p:nvPr>
            <p:ph type="sldNum" sz="quarter" idx="12"/>
          </p:nvPr>
        </p:nvSpPr>
        <p:spPr>
          <a:xfrm>
            <a:off x="8735327" y="6356357"/>
            <a:ext cx="2844059" cy="365125"/>
          </a:xfrm>
        </p:spPr>
        <p:txBody>
          <a:bodyPr/>
          <a:lstStyle/>
          <a:p>
            <a:fld id="{9CBAD4CD-C387-8340-87D9-C1C137CD6420}"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3602951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081984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82840015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37966983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7118237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38254748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1" y="2209802"/>
            <a:ext cx="5638879" cy="859536"/>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fld id="{13D77C39-0224-42E1-895B-5C50800E4A19}" type="datetime1">
              <a:rPr lang="en-US" smtClean="0"/>
              <a:t>03-Nov-15</a:t>
            </a:fld>
            <a:endParaRPr lang="en-US" dirty="0"/>
          </a:p>
        </p:txBody>
      </p:sp>
      <p:sp>
        <p:nvSpPr>
          <p:cNvPr id="6" name="Footer Placeholder 5"/>
          <p:cNvSpPr>
            <a:spLocks noGrp="1"/>
          </p:cNvSpPr>
          <p:nvPr>
            <p:ph type="ftr" sz="quarter" idx="17"/>
          </p:nvPr>
        </p:nvSpPr>
        <p:spPr/>
        <p:txBody>
          <a:bodyPr/>
          <a:lstStyle/>
          <a:p>
            <a:pPr>
              <a:defRPr/>
            </a:pPr>
            <a:r>
              <a:rPr lang="en-US" smtClean="0"/>
              <a:t>Microsoft Confidential</a:t>
            </a:r>
            <a:endParaRPr lang="en-US" dirty="0"/>
          </a:p>
        </p:txBody>
      </p:sp>
      <p:sp>
        <p:nvSpPr>
          <p:cNvPr id="7" name="Slide Number Placeholder 6"/>
          <p:cNvSpPr>
            <a:spLocks noGrp="1"/>
          </p:cNvSpPr>
          <p:nvPr>
            <p:ph type="sldNum" sz="quarter" idx="18"/>
          </p:nvPr>
        </p:nvSpPr>
        <p:spPr/>
        <p:txBody>
          <a:body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263655865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01491470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1417725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68926264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2360801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53224336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2413549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03711763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24803101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11774350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8"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8" y="3276603"/>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127241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1" y="2209802"/>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599"/>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fld id="{BAC1BA19-DC3B-468F-B1C8-7BBE10ABF4BB}" type="datetime1">
              <a:rPr lang="en-US" smtClean="0"/>
              <a:t>03-Nov-15</a:t>
            </a:fld>
            <a:endParaRPr lang="en-US" dirty="0"/>
          </a:p>
        </p:txBody>
      </p:sp>
      <p:sp>
        <p:nvSpPr>
          <p:cNvPr id="14" name="Footer Placeholder 13"/>
          <p:cNvSpPr>
            <a:spLocks noGrp="1"/>
          </p:cNvSpPr>
          <p:nvPr>
            <p:ph type="ftr" sz="quarter" idx="19"/>
          </p:nvPr>
        </p:nvSpPr>
        <p:spPr/>
        <p:txBody>
          <a:bodyPr/>
          <a:lstStyle/>
          <a:p>
            <a:pPr>
              <a:defRPr/>
            </a:pPr>
            <a:r>
              <a:rPr lang="en-US" dirty="0" smtClean="0"/>
              <a:t>Microsoft Confidential</a:t>
            </a:r>
            <a:endParaRPr lang="en-US" dirty="0"/>
          </a:p>
        </p:txBody>
      </p:sp>
      <p:sp>
        <p:nvSpPr>
          <p:cNvPr id="15" name="Slide Number Placeholder 14"/>
          <p:cNvSpPr>
            <a:spLocks noGrp="1"/>
          </p:cNvSpPr>
          <p:nvPr>
            <p:ph type="sldNum" sz="quarter" idx="20"/>
          </p:nvPr>
        </p:nvSpPr>
        <p:spPr/>
        <p:txBody>
          <a:body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4096247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8" y="2209812"/>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3"/>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5553888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5103110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8"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8" y="3276603"/>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15593738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8" y="2209812"/>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3"/>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77815996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49455202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8419023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29344909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3" name="Picture Placeholder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a:noFill/>
          <a:ln>
            <a:noFill/>
          </a:ln>
        </p:spPr>
      </p:pic>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798948" y="471532"/>
            <a:ext cx="2031716" cy="326520"/>
          </a:xfrm>
          <a:prstGeom prst="rect">
            <a:avLst/>
          </a:prstGeom>
        </p:spPr>
      </p:pic>
      <p:sp>
        <p:nvSpPr>
          <p:cNvPr id="2" name="Rectangle 1"/>
          <p:cNvSpPr/>
          <p:nvPr userDrawn="1"/>
        </p:nvSpPr>
        <p:spPr bwMode="gray">
          <a:xfrm>
            <a:off x="356849" y="289512"/>
            <a:ext cx="239004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3" tIns="44811" rIns="89623" bIns="44811" numCol="1" rtlCol="0" anchor="ctr" anchorCtr="0" compatLnSpc="1">
            <a:prstTxWarp prst="textNoShape">
              <a:avLst/>
            </a:prstTxWarp>
          </a:bodyPr>
          <a:lstStyle/>
          <a:p>
            <a:pPr algn="ctr" defTabSz="685592"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0" name="Rectangle 19"/>
          <p:cNvSpPr/>
          <p:nvPr userDrawn="1"/>
        </p:nvSpPr>
        <p:spPr bwMode="gray">
          <a:xfrm>
            <a:off x="356847" y="2084172"/>
            <a:ext cx="7170140" cy="3586208"/>
          </a:xfrm>
          <a:prstGeom prst="rect">
            <a:avLst/>
          </a:prstGeom>
          <a:solidFill>
            <a:schemeClr val="tx2">
              <a:alpha val="8470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5" tIns="143402" rIns="179255" bIns="143402"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3" y="2084173"/>
            <a:ext cx="7170140" cy="1793104"/>
          </a:xfrm>
          <a:noFill/>
        </p:spPr>
        <p:txBody>
          <a:bodyPr lIns="143423" tIns="89640" rIns="143423" bIns="89640" anchor="t" anchorCtr="0"/>
          <a:lstStyle>
            <a:lvl1pPr>
              <a:defRPr sz="529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80395"/>
            <a:ext cx="7170140" cy="1789991"/>
          </a:xfrm>
        </p:spPr>
        <p:txBody>
          <a:bodyPr tIns="107568" bIns="107568">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7" name="Picture 16"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951" y="365785"/>
            <a:ext cx="716010" cy="820283"/>
          </a:xfrm>
          <a:prstGeom prst="rect">
            <a:avLst/>
          </a:prstGeom>
        </p:spPr>
      </p:pic>
    </p:spTree>
    <p:extLst>
      <p:ext uri="{BB962C8B-B14F-4D97-AF65-F5344CB8AC3E}">
        <p14:creationId xmlns:p14="http://schemas.microsoft.com/office/powerpoint/2010/main" val="439113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22723"/>
            <a:ext cx="12188825" cy="68807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7" y="2084172"/>
            <a:ext cx="7170140"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5" tIns="143402" rIns="179255" bIns="143402"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7" y="2082468"/>
            <a:ext cx="7170140" cy="1794808"/>
          </a:xfrm>
          <a:noFill/>
        </p:spPr>
        <p:txBody>
          <a:bodyPr lIns="143423" tIns="89640" rIns="143423" bIns="89640" anchor="t" anchorCtr="0"/>
          <a:lstStyle>
            <a:lvl1pPr>
              <a:defRPr sz="529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80"/>
            <a:ext cx="7170140" cy="1789991"/>
          </a:xfrm>
        </p:spPr>
        <p:txBody>
          <a:bodyPr tIns="107568" bIns="107568">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gray">
          <a:xfrm>
            <a:off x="356849" y="289512"/>
            <a:ext cx="239004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3" tIns="44811" rIns="89623" bIns="44811" numCol="1" rtlCol="0" anchor="ctr" anchorCtr="0" compatLnSpc="1">
            <a:prstTxWarp prst="textNoShape">
              <a:avLst/>
            </a:prstTxWarp>
          </a:bodyPr>
          <a:lstStyle/>
          <a:p>
            <a:pPr algn="ctr" defTabSz="685592"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951" y="365785"/>
            <a:ext cx="716010" cy="820283"/>
          </a:xfrm>
          <a:prstGeom prst="rect">
            <a:avLst/>
          </a:prstGeom>
        </p:spPr>
      </p:pic>
    </p:spTree>
    <p:extLst>
      <p:ext uri="{BB962C8B-B14F-4D97-AF65-F5344CB8AC3E}">
        <p14:creationId xmlns:p14="http://schemas.microsoft.com/office/powerpoint/2010/main" val="3276547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11"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auto">
          <a:xfrm>
            <a:off x="-132777" y="0"/>
            <a:ext cx="12321605" cy="6858000"/>
          </a:xfrm>
          <a:prstGeom prst="rect">
            <a:avLst/>
          </a:prstGeom>
          <a:solidFill>
            <a:sysClr val="window" lastClr="FFFFFF">
              <a:lumMod val="75000"/>
            </a:sys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7" y="2084172"/>
            <a:ext cx="7170140"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5" tIns="143402" rIns="179255" bIns="143402"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7" y="2082468"/>
            <a:ext cx="7170140" cy="1794808"/>
          </a:xfrm>
          <a:noFill/>
        </p:spPr>
        <p:txBody>
          <a:bodyPr lIns="143423" tIns="89640" rIns="143423" bIns="89640" anchor="t" anchorCtr="0"/>
          <a:lstStyle>
            <a:lvl1pPr>
              <a:defRPr sz="529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75"/>
            <a:ext cx="7170140" cy="1789991"/>
          </a:xfrm>
        </p:spPr>
        <p:txBody>
          <a:bodyPr tIns="107568" bIns="107568">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ltGray">
          <a:xfrm>
            <a:off x="356849" y="289512"/>
            <a:ext cx="239004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3" tIns="44811" rIns="89623" bIns="44811" numCol="1" rtlCol="0" anchor="ctr" anchorCtr="0" compatLnSpc="1">
            <a:prstTxWarp prst="textNoShape">
              <a:avLst/>
            </a:prstTxWarp>
          </a:bodyPr>
          <a:lstStyle/>
          <a:p>
            <a:pPr algn="ctr" defTabSz="685592"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951" y="365785"/>
            <a:ext cx="716010" cy="820283"/>
          </a:xfrm>
          <a:prstGeom prst="rect">
            <a:avLst/>
          </a:prstGeom>
        </p:spPr>
      </p:pic>
    </p:spTree>
    <p:extLst>
      <p:ext uri="{BB962C8B-B14F-4D97-AF65-F5344CB8AC3E}">
        <p14:creationId xmlns:p14="http://schemas.microsoft.com/office/powerpoint/2010/main" val="459268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4" y="2084177"/>
            <a:ext cx="11472225" cy="1796217"/>
          </a:xfrm>
          <a:noFill/>
        </p:spPr>
        <p:txBody>
          <a:bodyPr tIns="89640" bIns="89640" anchor="t" anchorCtr="0"/>
          <a:lstStyle>
            <a:lvl1pPr>
              <a:defRPr sz="709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032513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4" y="2084177"/>
            <a:ext cx="11472225" cy="1796217"/>
          </a:xfrm>
          <a:noFill/>
        </p:spPr>
        <p:txBody>
          <a:bodyPr tIns="89640" bIns="89640" anchor="t" anchorCtr="0"/>
          <a:lstStyle>
            <a:lvl1pPr>
              <a:defRPr sz="709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3416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4" y="2084177"/>
            <a:ext cx="11472225" cy="1796217"/>
          </a:xfrm>
          <a:noFill/>
        </p:spPr>
        <p:txBody>
          <a:bodyPr tIns="89640" bIns="89640" anchor="t" anchorCtr="0"/>
          <a:lstStyle>
            <a:lvl1pPr>
              <a:defRPr sz="709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72250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4" y="1189181"/>
            <a:ext cx="11472225"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56" indent="0">
              <a:buNone/>
              <a:defRPr/>
            </a:lvl3pPr>
            <a:lvl4pPr marL="448113" indent="0">
              <a:buNone/>
              <a:defRPr/>
            </a:lvl4pPr>
            <a:lvl5pPr marL="6721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7543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4" y="1189181"/>
            <a:ext cx="11472225"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56" indent="0">
              <a:buNone/>
              <a:defRPr/>
            </a:lvl3pPr>
            <a:lvl4pPr marL="448113" indent="0">
              <a:buNone/>
              <a:defRPr/>
            </a:lvl4pPr>
            <a:lvl5pPr marL="6721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71462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4" y="1197661"/>
            <a:ext cx="11472225" cy="205203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402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4" y="1197661"/>
            <a:ext cx="11472225" cy="205203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624149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03" y="1189179"/>
            <a:ext cx="5497108" cy="1896885"/>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6" y="1189179"/>
            <a:ext cx="5497108" cy="1896885"/>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27105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762" y="1207106"/>
            <a:ext cx="5497108" cy="1896885"/>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7"/>
            <a:ext cx="5497108" cy="1896885"/>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475942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62" y="1189179"/>
            <a:ext cx="5497108" cy="1896885"/>
          </a:xfrm>
        </p:spPr>
        <p:txBody>
          <a:bodyPr wrap="square">
            <a:spAutoFit/>
          </a:bodyPr>
          <a:lstStyle>
            <a:lvl1pPr marL="281626" indent="-281626">
              <a:spcBef>
                <a:spcPts val="1200"/>
              </a:spcBef>
              <a:buClr>
                <a:schemeClr val="tx1"/>
              </a:buClr>
              <a:buFont typeface="Arial" pitchFamily="34" charset="0"/>
              <a:buChar char="•"/>
              <a:defRPr sz="3100"/>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1969" y="1189179"/>
            <a:ext cx="5498497" cy="1896885"/>
          </a:xfrm>
        </p:spPr>
        <p:txBody>
          <a:bodyPr wrap="square">
            <a:spAutoFit/>
          </a:bodyPr>
          <a:lstStyle>
            <a:lvl1pPr marL="281626" indent="-281626">
              <a:spcBef>
                <a:spcPts val="1200"/>
              </a:spcBef>
              <a:buClr>
                <a:schemeClr val="tx1"/>
              </a:buClr>
              <a:buFont typeface="Arial" pitchFamily="34" charset="0"/>
              <a:buChar char="•"/>
              <a:defRPr sz="3100"/>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33444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6846" y="1187647"/>
            <a:ext cx="5497108" cy="1896885"/>
          </a:xfrm>
        </p:spPr>
        <p:txBody>
          <a:bodyPr wrap="square">
            <a:spAutoFit/>
          </a:bodyPr>
          <a:lstStyle>
            <a:lvl1pPr marL="281626" indent="-281626">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8"/>
            <a:ext cx="5497108" cy="1896885"/>
          </a:xfrm>
        </p:spPr>
        <p:txBody>
          <a:bodyPr wrap="square">
            <a:spAutoFit/>
          </a:bodyPr>
          <a:lstStyle>
            <a:lvl1pPr marL="281626" indent="-281626">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23829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693261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293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9552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4526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567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3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0" y="1197323"/>
            <a:ext cx="11473055" cy="1978462"/>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65"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8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7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0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55130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238" y="1189180"/>
            <a:ext cx="11472225" cy="2396047"/>
          </a:xfrm>
          <a:prstGeom prst="rect">
            <a:avLst/>
          </a:prstGeom>
        </p:spPr>
        <p:txBody>
          <a:bodyPr/>
          <a:lstStyle>
            <a:lvl1pPr marL="284738" indent="-284738">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1" indent="-275404">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9" indent="-284738">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8"/>
            <a:ext cx="12188826" cy="619125"/>
          </a:xfrm>
          <a:prstGeom prst="rect">
            <a:avLst/>
          </a:prstGeom>
          <a:solidFill>
            <a:srgbClr val="FFFF99"/>
          </a:solidFill>
        </p:spPr>
        <p:txBody>
          <a:bodyPr wrap="square" lIns="152396" tIns="76199" rIns="152396" bIns="76199"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32986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91" indent="0">
              <a:buNone/>
              <a:defRPr>
                <a:gradFill>
                  <a:gsLst>
                    <a:gs pos="1250">
                      <a:schemeClr val="bg1"/>
                    </a:gs>
                    <a:gs pos="100000">
                      <a:schemeClr val="bg1"/>
                    </a:gs>
                  </a:gsLst>
                  <a:lin ang="5400000" scaled="0"/>
                </a:gradFill>
              </a:defRPr>
            </a:lvl2pPr>
            <a:lvl3pPr marL="572861" indent="0">
              <a:buNone/>
              <a:defRPr>
                <a:gradFill>
                  <a:gsLst>
                    <a:gs pos="1250">
                      <a:schemeClr val="bg1"/>
                    </a:gs>
                    <a:gs pos="100000">
                      <a:schemeClr val="bg1"/>
                    </a:gs>
                  </a:gsLst>
                  <a:lin ang="5400000" scaled="0"/>
                </a:gradFill>
              </a:defRPr>
            </a:lvl3pPr>
            <a:lvl4pPr marL="798196" indent="0">
              <a:buNone/>
              <a:defRPr>
                <a:gradFill>
                  <a:gsLst>
                    <a:gs pos="1250">
                      <a:schemeClr val="bg1"/>
                    </a:gs>
                    <a:gs pos="100000">
                      <a:schemeClr val="bg1"/>
                    </a:gs>
                  </a:gsLst>
                  <a:lin ang="5400000" scaled="0"/>
                </a:gradFill>
              </a:defRPr>
            </a:lvl4pPr>
            <a:lvl5pPr marL="1029880"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15802330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1" y="1"/>
            <a:ext cx="12188825" cy="6019800"/>
          </a:xfrm>
          <a:prstGeom prst="rect">
            <a:avLst/>
          </a:prstGeom>
        </p:spPr>
      </p:pic>
      <p:sp>
        <p:nvSpPr>
          <p:cNvPr id="12" name="Text Placeholder 12"/>
          <p:cNvSpPr>
            <a:spLocks noGrp="1"/>
          </p:cNvSpPr>
          <p:nvPr>
            <p:ph type="body" sz="quarter" idx="14" hasCustomPrompt="1"/>
          </p:nvPr>
        </p:nvSpPr>
        <p:spPr>
          <a:xfrm>
            <a:off x="304725" y="2362571"/>
            <a:ext cx="563887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91" indent="0">
              <a:buNone/>
              <a:defRPr>
                <a:gradFill>
                  <a:gsLst>
                    <a:gs pos="1250">
                      <a:schemeClr val="bg1"/>
                    </a:gs>
                    <a:gs pos="100000">
                      <a:schemeClr val="bg1"/>
                    </a:gs>
                  </a:gsLst>
                  <a:lin ang="5400000" scaled="0"/>
                </a:gradFill>
              </a:defRPr>
            </a:lvl2pPr>
            <a:lvl3pPr marL="572861" indent="0">
              <a:buNone/>
              <a:defRPr>
                <a:gradFill>
                  <a:gsLst>
                    <a:gs pos="1250">
                      <a:schemeClr val="bg1"/>
                    </a:gs>
                    <a:gs pos="100000">
                      <a:schemeClr val="bg1"/>
                    </a:gs>
                  </a:gsLst>
                  <a:lin ang="5400000" scaled="0"/>
                </a:gradFill>
              </a:defRPr>
            </a:lvl3pPr>
            <a:lvl4pPr marL="798196" indent="0">
              <a:buNone/>
              <a:defRPr>
                <a:gradFill>
                  <a:gsLst>
                    <a:gs pos="1250">
                      <a:schemeClr val="bg1"/>
                    </a:gs>
                    <a:gs pos="100000">
                      <a:schemeClr val="bg1"/>
                    </a:gs>
                  </a:gsLst>
                  <a:lin ang="5400000" scaled="0"/>
                </a:gradFill>
              </a:defRPr>
            </a:lvl4pPr>
            <a:lvl5pPr marL="1029880"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5" y="3276601"/>
            <a:ext cx="5627621"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5498680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5" y="2209806"/>
            <a:ext cx="5789691" cy="856639"/>
          </a:xfrm>
          <a:prstGeom prst="rect">
            <a:avLst/>
          </a:prstGeom>
        </p:spPr>
        <p:txBody>
          <a:bodyPr lIns="0" tIns="0" rIns="0" bIns="0" anchor="ctr">
            <a:noAutofit/>
          </a:bodyPr>
          <a:lstStyle>
            <a:lvl1pPr marL="0" indent="0">
              <a:buNone/>
              <a:defRPr sz="3999"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799">
                <a:gradFill>
                  <a:gsLst>
                    <a:gs pos="0">
                      <a:srgbClr val="FFFFFF"/>
                    </a:gs>
                    <a:gs pos="100000">
                      <a:srgbClr val="FFFFFF"/>
                    </a:gs>
                  </a:gsLst>
                  <a:lin ang="5400000" scaled="0"/>
                </a:gradFill>
                <a:latin typeface="+mn-lt"/>
              </a:defRPr>
            </a:lvl1pPr>
            <a:lvl2pPr marL="0" indent="0">
              <a:spcBef>
                <a:spcPts val="0"/>
              </a:spcBef>
              <a:spcAft>
                <a:spcPts val="1600"/>
              </a:spcAft>
              <a:buNone/>
              <a:defRPr sz="1799">
                <a:gradFill>
                  <a:gsLst>
                    <a:gs pos="0">
                      <a:srgbClr val="FFFFFF"/>
                    </a:gs>
                    <a:gs pos="100000">
                      <a:srgbClr val="FFFFFF"/>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1"/>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2636006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58" indent="0">
              <a:buNone/>
              <a:defRPr>
                <a:gradFill>
                  <a:gsLst>
                    <a:gs pos="1250">
                      <a:schemeClr val="bg1"/>
                    </a:gs>
                    <a:gs pos="100000">
                      <a:schemeClr val="bg1"/>
                    </a:gs>
                  </a:gsLst>
                  <a:lin ang="5400000" scaled="0"/>
                </a:gradFill>
              </a:defRPr>
            </a:lvl2pPr>
            <a:lvl3pPr marL="572806" indent="0">
              <a:buNone/>
              <a:defRPr>
                <a:gradFill>
                  <a:gsLst>
                    <a:gs pos="1250">
                      <a:schemeClr val="bg1"/>
                    </a:gs>
                    <a:gs pos="100000">
                      <a:schemeClr val="bg1"/>
                    </a:gs>
                  </a:gsLst>
                  <a:lin ang="5400000" scaled="0"/>
                </a:gradFill>
              </a:defRPr>
            </a:lvl3pPr>
            <a:lvl4pPr marL="798119" indent="0">
              <a:buNone/>
              <a:defRPr>
                <a:gradFill>
                  <a:gsLst>
                    <a:gs pos="1250">
                      <a:schemeClr val="bg1"/>
                    </a:gs>
                    <a:gs pos="100000">
                      <a:schemeClr val="bg1"/>
                    </a:gs>
                  </a:gsLst>
                  <a:lin ang="5400000" scaled="0"/>
                </a:gradFill>
              </a:defRPr>
            </a:lvl4pPr>
            <a:lvl5pPr marL="1029781"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0" y="3276599"/>
            <a:ext cx="11526170"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94364639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1" y="1"/>
            <a:ext cx="12188825" cy="6019800"/>
          </a:xfrm>
          <a:prstGeom prst="rect">
            <a:avLst/>
          </a:prstGeom>
        </p:spPr>
      </p:pic>
      <p:sp>
        <p:nvSpPr>
          <p:cNvPr id="12" name="Text Placeholder 12"/>
          <p:cNvSpPr>
            <a:spLocks noGrp="1"/>
          </p:cNvSpPr>
          <p:nvPr>
            <p:ph type="body" sz="quarter" idx="14" hasCustomPrompt="1"/>
          </p:nvPr>
        </p:nvSpPr>
        <p:spPr>
          <a:xfrm>
            <a:off x="304726" y="2362571"/>
            <a:ext cx="563887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58" indent="0">
              <a:buNone/>
              <a:defRPr>
                <a:gradFill>
                  <a:gsLst>
                    <a:gs pos="1250">
                      <a:schemeClr val="bg1"/>
                    </a:gs>
                    <a:gs pos="100000">
                      <a:schemeClr val="bg1"/>
                    </a:gs>
                  </a:gsLst>
                  <a:lin ang="5400000" scaled="0"/>
                </a:gradFill>
              </a:defRPr>
            </a:lvl2pPr>
            <a:lvl3pPr marL="572806" indent="0">
              <a:buNone/>
              <a:defRPr>
                <a:gradFill>
                  <a:gsLst>
                    <a:gs pos="1250">
                      <a:schemeClr val="bg1"/>
                    </a:gs>
                    <a:gs pos="100000">
                      <a:schemeClr val="bg1"/>
                    </a:gs>
                  </a:gsLst>
                  <a:lin ang="5400000" scaled="0"/>
                </a:gradFill>
              </a:defRPr>
            </a:lvl3pPr>
            <a:lvl4pPr marL="798119" indent="0">
              <a:buNone/>
              <a:defRPr>
                <a:gradFill>
                  <a:gsLst>
                    <a:gs pos="1250">
                      <a:schemeClr val="bg1"/>
                    </a:gs>
                    <a:gs pos="100000">
                      <a:schemeClr val="bg1"/>
                    </a:gs>
                  </a:gsLst>
                  <a:lin ang="5400000" scaled="0"/>
                </a:gradFill>
              </a:defRPr>
            </a:lvl4pPr>
            <a:lvl5pPr marL="1029781"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5" y="3276601"/>
            <a:ext cx="5627621"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03458425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6" y="2209807"/>
            <a:ext cx="5789691" cy="856639"/>
          </a:xfrm>
          <a:prstGeom prst="rect">
            <a:avLst/>
          </a:prstGeom>
        </p:spPr>
        <p:txBody>
          <a:bodyPr lIns="0" tIns="0" rIns="0" bIns="0" anchor="ctr">
            <a:noAutofit/>
          </a:bodyPr>
          <a:lstStyle>
            <a:lvl1pPr marL="0" indent="0">
              <a:buNone/>
              <a:defRPr sz="3999"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799">
                <a:gradFill>
                  <a:gsLst>
                    <a:gs pos="0">
                      <a:srgbClr val="FFFFFF"/>
                    </a:gs>
                    <a:gs pos="100000">
                      <a:srgbClr val="FFFFFF"/>
                    </a:gs>
                  </a:gsLst>
                  <a:lin ang="5400000" scaled="0"/>
                </a:gradFill>
                <a:latin typeface="+mn-lt"/>
              </a:defRPr>
            </a:lvl1pPr>
            <a:lvl2pPr marL="0" indent="0">
              <a:spcBef>
                <a:spcPts val="0"/>
              </a:spcBef>
              <a:spcAft>
                <a:spcPts val="1600"/>
              </a:spcAft>
              <a:buNone/>
              <a:defRPr sz="1799">
                <a:gradFill>
                  <a:gsLst>
                    <a:gs pos="0">
                      <a:srgbClr val="FFFFFF"/>
                    </a:gs>
                    <a:gs pos="100000">
                      <a:srgbClr val="FFFFFF"/>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1"/>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1407330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2" y="2362571"/>
            <a:ext cx="11549228"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25" indent="0">
              <a:buNone/>
              <a:defRPr>
                <a:gradFill>
                  <a:gsLst>
                    <a:gs pos="1250">
                      <a:schemeClr val="bg1"/>
                    </a:gs>
                    <a:gs pos="100000">
                      <a:schemeClr val="bg1"/>
                    </a:gs>
                  </a:gsLst>
                  <a:lin ang="5400000" scaled="0"/>
                </a:gradFill>
              </a:defRPr>
            </a:lvl2pPr>
            <a:lvl3pPr marL="572751" indent="0">
              <a:buNone/>
              <a:defRPr>
                <a:gradFill>
                  <a:gsLst>
                    <a:gs pos="1250">
                      <a:schemeClr val="bg1"/>
                    </a:gs>
                    <a:gs pos="100000">
                      <a:schemeClr val="bg1"/>
                    </a:gs>
                  </a:gsLst>
                  <a:lin ang="5400000" scaled="0"/>
                </a:gradFill>
              </a:defRPr>
            </a:lvl3pPr>
            <a:lvl4pPr marL="798043" indent="0">
              <a:buNone/>
              <a:defRPr>
                <a:gradFill>
                  <a:gsLst>
                    <a:gs pos="1250">
                      <a:schemeClr val="bg1"/>
                    </a:gs>
                    <a:gs pos="100000">
                      <a:schemeClr val="bg1"/>
                    </a:gs>
                  </a:gsLst>
                  <a:lin ang="5400000" scaled="0"/>
                </a:gradFill>
              </a:defRPr>
            </a:lvl4pPr>
            <a:lvl5pPr marL="1029682"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62016091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1" y="2"/>
            <a:ext cx="12188825" cy="6019800"/>
          </a:xfrm>
          <a:prstGeom prst="rect">
            <a:avLst/>
          </a:prstGeom>
        </p:spPr>
      </p:pic>
      <p:sp>
        <p:nvSpPr>
          <p:cNvPr id="12" name="Text Placeholder 12"/>
          <p:cNvSpPr>
            <a:spLocks noGrp="1"/>
          </p:cNvSpPr>
          <p:nvPr>
            <p:ph type="body" sz="quarter" idx="14" hasCustomPrompt="1"/>
          </p:nvPr>
        </p:nvSpPr>
        <p:spPr>
          <a:xfrm>
            <a:off x="304726" y="2362571"/>
            <a:ext cx="563887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25" indent="0">
              <a:buNone/>
              <a:defRPr>
                <a:gradFill>
                  <a:gsLst>
                    <a:gs pos="1250">
                      <a:schemeClr val="bg1"/>
                    </a:gs>
                    <a:gs pos="100000">
                      <a:schemeClr val="bg1"/>
                    </a:gs>
                  </a:gsLst>
                  <a:lin ang="5400000" scaled="0"/>
                </a:gradFill>
              </a:defRPr>
            </a:lvl2pPr>
            <a:lvl3pPr marL="572751" indent="0">
              <a:buNone/>
              <a:defRPr>
                <a:gradFill>
                  <a:gsLst>
                    <a:gs pos="1250">
                      <a:schemeClr val="bg1"/>
                    </a:gs>
                    <a:gs pos="100000">
                      <a:schemeClr val="bg1"/>
                    </a:gs>
                  </a:gsLst>
                  <a:lin ang="5400000" scaled="0"/>
                </a:gradFill>
              </a:defRPr>
            </a:lvl3pPr>
            <a:lvl4pPr marL="798043" indent="0">
              <a:buNone/>
              <a:defRPr>
                <a:gradFill>
                  <a:gsLst>
                    <a:gs pos="1250">
                      <a:schemeClr val="bg1"/>
                    </a:gs>
                    <a:gs pos="100000">
                      <a:schemeClr val="bg1"/>
                    </a:gs>
                  </a:gsLst>
                  <a:lin ang="5400000" scaled="0"/>
                </a:gradFill>
              </a:defRPr>
            </a:lvl4pPr>
            <a:lvl5pPr marL="1029682"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5" y="3276601"/>
            <a:ext cx="5627621"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70766513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6" y="2209806"/>
            <a:ext cx="5789691" cy="856639"/>
          </a:xfrm>
          <a:prstGeom prst="rect">
            <a:avLst/>
          </a:prstGeom>
        </p:spPr>
        <p:txBody>
          <a:bodyPr lIns="0" tIns="0" rIns="0" bIns="0" anchor="ctr">
            <a:noAutofit/>
          </a:bodyPr>
          <a:lstStyle>
            <a:lvl1pPr marL="0" indent="0">
              <a:buNone/>
              <a:defRPr sz="3999"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5" cy="387798"/>
          </a:xfrm>
          <a:prstGeom prst="rect">
            <a:avLst/>
          </a:prstGeom>
        </p:spPr>
        <p:txBody>
          <a:bodyPr lIns="0" tIns="0" rIns="0" bIns="0"/>
          <a:lstStyle>
            <a:lvl1pPr marL="0" indent="0">
              <a:spcBef>
                <a:spcPts val="0"/>
              </a:spcBef>
              <a:spcAft>
                <a:spcPts val="1600"/>
              </a:spcAft>
              <a:buNone/>
              <a:defRPr sz="2799">
                <a:gradFill>
                  <a:gsLst>
                    <a:gs pos="0">
                      <a:srgbClr val="FFFFFF"/>
                    </a:gs>
                    <a:gs pos="100000">
                      <a:srgbClr val="FFFFFF"/>
                    </a:gs>
                  </a:gsLst>
                  <a:lin ang="5400000" scaled="0"/>
                </a:gradFill>
                <a:latin typeface="+mn-lt"/>
              </a:defRPr>
            </a:lvl1pPr>
            <a:lvl2pPr marL="0" indent="0">
              <a:spcBef>
                <a:spcPts val="0"/>
              </a:spcBef>
              <a:spcAft>
                <a:spcPts val="1600"/>
              </a:spcAft>
              <a:buNone/>
              <a:defRPr sz="1799">
                <a:gradFill>
                  <a:gsLst>
                    <a:gs pos="0">
                      <a:srgbClr val="FFFFFF"/>
                    </a:gs>
                    <a:gs pos="100000">
                      <a:srgbClr val="FFFFFF"/>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2"/>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13505034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4" name="Rectangle 3"/>
          <p:cNvSpPr/>
          <p:nvPr userDrawn="1"/>
        </p:nvSpPr>
        <p:spPr bwMode="auto">
          <a:xfrm>
            <a:off x="269171" y="291069"/>
            <a:ext cx="1829723" cy="17482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269169" y="2084174"/>
            <a:ext cx="10966011" cy="1152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69" y="2081646"/>
            <a:ext cx="10966012" cy="3588737"/>
          </a:xfrm>
          <a:noFill/>
        </p:spPr>
        <p:txBody>
          <a:bodyPr lIns="146289" tIns="91431" rIns="146289" bIns="91431" anchor="t" anchorCtr="0"/>
          <a:lstStyle>
            <a:lvl1pPr>
              <a:defRPr sz="588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169" y="5670383"/>
            <a:ext cx="8961914" cy="888770"/>
          </a:xfrm>
          <a:noFill/>
        </p:spPr>
        <p:txBody>
          <a:bodyPr lIns="146289" tIns="109717" rIns="146289" bIns="109717">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extBox 8"/>
          <p:cNvSpPr txBox="1"/>
          <p:nvPr userDrawn="1"/>
        </p:nvSpPr>
        <p:spPr>
          <a:xfrm>
            <a:off x="398680" y="374103"/>
            <a:ext cx="976036" cy="301621"/>
          </a:xfrm>
          <a:prstGeom prst="rect">
            <a:avLst/>
          </a:prstGeom>
          <a:noFill/>
        </p:spPr>
        <p:txBody>
          <a:bodyPr wrap="none" lIns="0" tIns="0" rIns="0" bIns="0" rtlCol="0">
            <a:spAutoFit/>
          </a:bodyPr>
          <a:lstStyle/>
          <a:p>
            <a:pPr defTabSz="913827"/>
            <a:r>
              <a:rPr lang="en-US" sz="196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Microsoft</a:t>
            </a:r>
            <a:endParaRPr lang="en-US" sz="196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2132358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9856549" cy="2697988"/>
          </a:xfrm>
          <a:noFill/>
        </p:spPr>
        <p:txBody>
          <a:bodyPr tIns="91431" bIns="91431" anchor="t" anchorCtr="0"/>
          <a:lstStyle>
            <a:lvl1pPr>
              <a:defRPr sz="7055"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79"/>
            <a:ext cx="9858106" cy="1793881"/>
          </a:xfrm>
          <a:noFill/>
        </p:spPr>
        <p:txBody>
          <a:bodyPr lIns="182862" tIns="146289" rIns="182862" bIns="146289">
            <a:noAutofit/>
          </a:bodyPr>
          <a:lstStyle>
            <a:lvl1pPr marL="0" indent="0">
              <a:spcBef>
                <a:spcPts val="0"/>
              </a:spcBef>
              <a:buNone/>
              <a:defRPr sz="352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2705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9856549" cy="2697988"/>
          </a:xfrm>
          <a:noFill/>
        </p:spPr>
        <p:txBody>
          <a:bodyPr tIns="91431" bIns="91431" anchor="t" anchorCtr="0"/>
          <a:lstStyle>
            <a:lvl1pPr>
              <a:defRPr sz="7055"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366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31" bIns="91431" anchor="t" anchorCtr="0"/>
          <a:lstStyle>
            <a:lvl1pPr>
              <a:defRPr sz="862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01690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31" bIns="91431" anchor="t" anchorCtr="0"/>
          <a:lstStyle>
            <a:lvl1pPr>
              <a:defRPr sz="862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3947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31" bIns="91431" anchor="t" anchorCtr="0"/>
          <a:lstStyle>
            <a:lvl1pPr>
              <a:defRPr sz="862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11457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70" y="1189179"/>
            <a:ext cx="11650488" cy="2007662"/>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6" indent="0">
              <a:buNone/>
              <a:defRPr/>
            </a:lvl3pPr>
            <a:lvl4pPr marL="447971" indent="0">
              <a:buNone/>
              <a:defRPr/>
            </a:lvl4pPr>
            <a:lvl5pPr marL="67195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948140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70" y="1189179"/>
            <a:ext cx="11650488" cy="200766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6" indent="0">
              <a:buNone/>
              <a:defRPr/>
            </a:lvl3pPr>
            <a:lvl4pPr marL="447971" indent="0">
              <a:buNone/>
              <a:defRPr/>
            </a:lvl4pPr>
            <a:lvl5pPr marL="67195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557385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75373"/>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567610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75373"/>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2913697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6"/>
            <a:ext cx="5377147"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87307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6"/>
            <a:ext cx="5377147"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410717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8"/>
            <a:ext cx="5377147" cy="2486578"/>
          </a:xfrm>
        </p:spPr>
        <p:txBody>
          <a:bodyPr wrap="square">
            <a:spAutoFit/>
          </a:bodyPr>
          <a:lstStyle>
            <a:lvl1pPr marL="281539" indent="-281539">
              <a:spcBef>
                <a:spcPts val="1200"/>
              </a:spcBef>
              <a:buClr>
                <a:schemeClr val="tx1"/>
              </a:buClr>
              <a:buFont typeface="Arial" pitchFamily="34" charset="0"/>
              <a:buChar char="•"/>
              <a:defRPr sz="3527"/>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8"/>
            <a:ext cx="5377147" cy="2486578"/>
          </a:xfrm>
        </p:spPr>
        <p:txBody>
          <a:bodyPr wrap="square">
            <a:spAutoFit/>
          </a:bodyPr>
          <a:lstStyle>
            <a:lvl1pPr marL="281539" indent="-281539">
              <a:spcBef>
                <a:spcPts val="1200"/>
              </a:spcBef>
              <a:buClr>
                <a:schemeClr val="tx1"/>
              </a:buClr>
              <a:buFont typeface="Arial" pitchFamily="34" charset="0"/>
              <a:buChar char="•"/>
              <a:defRPr sz="3527"/>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12340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8"/>
            <a:ext cx="5377147" cy="2486578"/>
          </a:xfrm>
        </p:spPr>
        <p:txBody>
          <a:bodyPr wrap="square">
            <a:spAutoFit/>
          </a:bodyPr>
          <a:lstStyle>
            <a:lvl1pPr marL="281539" indent="-28153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8"/>
            <a:ext cx="5377147" cy="2486578"/>
          </a:xfrm>
        </p:spPr>
        <p:txBody>
          <a:bodyPr wrap="square">
            <a:spAutoFit/>
          </a:bodyPr>
          <a:lstStyle>
            <a:lvl1pPr marL="281539" indent="-28153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09405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1488675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11198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651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962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8829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9" tIns="45699" rIns="45699" bIns="45699" numCol="1" spcCol="0" rtlCol="0" fromWordArt="0" anchor="ctr" anchorCtr="0" forceAA="0" compatLnSpc="1">
            <a:prstTxWarp prst="textNoShape">
              <a:avLst/>
            </a:prstTxWarp>
            <a:noAutofit/>
          </a:bodyPr>
          <a:lstStyle/>
          <a:p>
            <a:pPr algn="ctr" defTabSz="913651"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4"/>
            <a:ext cx="11650487" cy="1978424"/>
          </a:xfrm>
        </p:spPr>
        <p:txBody>
          <a:bodyPr/>
          <a:lstStyle>
            <a:lvl1pPr marL="0" indent="0">
              <a:buNone/>
              <a:defRPr sz="3233">
                <a:gradFill>
                  <a:gsLst>
                    <a:gs pos="1250">
                      <a:srgbClr val="000000"/>
                    </a:gs>
                    <a:gs pos="100000">
                      <a:srgbClr val="000000"/>
                    </a:gs>
                  </a:gsLst>
                  <a:lin ang="5400000" scaled="0"/>
                </a:gradFill>
                <a:latin typeface="Segoe UI" panose="020B0502040204020203" pitchFamily="34" charset="0"/>
                <a:cs typeface="Segoe UI" pitchFamily="34" charset="0"/>
              </a:defRPr>
            </a:lvl1pPr>
            <a:lvl2pPr marL="339559"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2pPr>
            <a:lvl3pPr marL="572807"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3pPr>
            <a:lvl4pPr marL="798123"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4pPr>
            <a:lvl5pPr marL="1029783"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96957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49" indent="-284649">
              <a:buClr>
                <a:schemeClr val="tx1"/>
              </a:buClr>
              <a:buSzPct val="90000"/>
              <a:buFont typeface="Arial" pitchFamily="34" charset="0"/>
              <a:buChar char="•"/>
              <a:defRPr sz="3527">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1pPr>
            <a:lvl2pPr marL="559965" indent="-275316">
              <a:buClr>
                <a:schemeClr val="tx1"/>
              </a:buClr>
              <a:buSzPct val="90000"/>
              <a:buFont typeface="Arial" pitchFamily="34" charset="0"/>
              <a:buChar char="•"/>
              <a:defRPr sz="3135">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2pPr>
            <a:lvl3pPr marL="844613" indent="-284649">
              <a:buClr>
                <a:schemeClr val="tx1"/>
              </a:buClr>
              <a:buSzPct val="90000"/>
              <a:buFont typeface="Arial" pitchFamily="34" charset="0"/>
              <a:buChar char="•"/>
              <a:defRPr sz="2744">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3pPr>
            <a:lvl4pPr marL="1068600" indent="-223986">
              <a:buClr>
                <a:schemeClr val="tx1"/>
              </a:buClr>
              <a:buSzPct val="90000"/>
              <a:buFont typeface="Arial" pitchFamily="34" charset="0"/>
              <a:buChar char="•"/>
              <a:defRPr sz="2352">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4pPr>
            <a:lvl5pPr marL="1292586" indent="-223986">
              <a:buClr>
                <a:schemeClr val="tx1"/>
              </a:buClr>
              <a:buSzPct val="90000"/>
              <a:buFont typeface="Arial" pitchFamily="34" charset="0"/>
              <a:buChar char="•"/>
              <a:defRPr sz="1960">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42" tIns="77721" rIns="155442" bIns="77721"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0585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0903" y="1276351"/>
            <a:ext cx="5434184" cy="1923070"/>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18234" y="1276351"/>
            <a:ext cx="5434184" cy="1923070"/>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4"/>
          <p:cNvSpPr txBox="1">
            <a:spLocks/>
          </p:cNvSpPr>
          <p:nvPr userDrawn="1"/>
        </p:nvSpPr>
        <p:spPr>
          <a:xfrm>
            <a:off x="5803250" y="6564078"/>
            <a:ext cx="582329" cy="190308"/>
          </a:xfrm>
          <a:prstGeom prst="rect">
            <a:avLst/>
          </a:prstGeom>
        </p:spPr>
        <p:txBody>
          <a:bodyPr vert="horz" lIns="91390" tIns="45695" rIns="91390" bIns="4569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D3BFBC-B080-4E5A-9FD3-5849808C7C48}" type="slidenum">
              <a:rPr lang="en-US" sz="1000" smtClean="0">
                <a:solidFill>
                  <a:srgbClr val="3D3D3D">
                    <a:lumMod val="40000"/>
                    <a:lumOff val="60000"/>
                  </a:srgbClr>
                </a:solidFill>
              </a:rPr>
              <a:pPr/>
              <a:t>‹#›</a:t>
            </a:fld>
            <a:endParaRPr lang="en-US" sz="1000" dirty="0">
              <a:solidFill>
                <a:srgbClr val="3D3D3D">
                  <a:lumMod val="40000"/>
                  <a:lumOff val="60000"/>
                </a:srgbClr>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6390957"/>
            <a:ext cx="1458243" cy="536545"/>
          </a:xfrm>
          <a:prstGeom prst="rect">
            <a:avLst/>
          </a:prstGeom>
        </p:spPr>
      </p:pic>
    </p:spTree>
    <p:extLst>
      <p:ext uri="{BB962C8B-B14F-4D97-AF65-F5344CB8AC3E}">
        <p14:creationId xmlns:p14="http://schemas.microsoft.com/office/powerpoint/2010/main" val="37449423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513493"/>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pPr defTabSz="914038"/>
            <a:fld id="{A7DF8628-B44C-4167-BA2C-DA1DCB9C66A4}" type="datetimeFigureOut">
              <a:rPr lang="en-US" smtClean="0">
                <a:solidFill>
                  <a:srgbClr val="505050"/>
                </a:solidFill>
              </a:rPr>
              <a:pPr defTabSz="914038"/>
              <a:t>03-Nov-15</a:t>
            </a:fld>
            <a:endParaRPr lang="en-US">
              <a:solidFill>
                <a:srgbClr val="505050"/>
              </a:solidFill>
            </a:endParaRPr>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pPr defTabSz="914038"/>
            <a:endParaRPr lang="en-US">
              <a:solidFill>
                <a:srgbClr val="505050"/>
              </a:solidFill>
            </a:endParaRPr>
          </a:p>
        </p:txBody>
      </p:sp>
      <p:sp>
        <p:nvSpPr>
          <p:cNvPr id="6" name="Slide Number Placeholder 5"/>
          <p:cNvSpPr>
            <a:spLocks noGrp="1"/>
          </p:cNvSpPr>
          <p:nvPr>
            <p:ph type="sldNum" sz="quarter" idx="12"/>
          </p:nvPr>
        </p:nvSpPr>
        <p:spPr>
          <a:xfrm>
            <a:off x="8608358" y="6356351"/>
            <a:ext cx="2742486" cy="365125"/>
          </a:xfrm>
          <a:prstGeom prst="rect">
            <a:avLst/>
          </a:prstGeom>
        </p:spPr>
        <p:txBody>
          <a:bodyPr/>
          <a:lstStyle/>
          <a:p>
            <a:pPr defTabSz="914038"/>
            <a:fld id="{5365F792-8DDA-4098-B166-ED7A92E4CBFD}" type="slidenum">
              <a:rPr lang="en-US" smtClean="0">
                <a:solidFill>
                  <a:srgbClr val="505050"/>
                </a:solidFill>
              </a:rPr>
              <a:pPr defTabSz="914038"/>
              <a:t>‹#›</a:t>
            </a:fld>
            <a:endParaRPr lang="en-US">
              <a:solidFill>
                <a:srgbClr val="505050"/>
              </a:solidFill>
            </a:endParaRPr>
          </a:p>
        </p:txBody>
      </p:sp>
    </p:spTree>
    <p:extLst>
      <p:ext uri="{BB962C8B-B14F-4D97-AF65-F5344CB8AC3E}">
        <p14:creationId xmlns:p14="http://schemas.microsoft.com/office/powerpoint/2010/main" val="27061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798947" y="471532"/>
            <a:ext cx="2031716" cy="326520"/>
          </a:xfrm>
          <a:prstGeom prst="rect">
            <a:avLst/>
          </a:prstGeom>
        </p:spPr>
      </p:pic>
      <p:sp>
        <p:nvSpPr>
          <p:cNvPr id="2" name="Rectangle 1"/>
          <p:cNvSpPr/>
          <p:nvPr userDrawn="1"/>
        </p:nvSpPr>
        <p:spPr bwMode="gray">
          <a:xfrm>
            <a:off x="356848" y="289512"/>
            <a:ext cx="2390047"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0" tIns="44800" rIns="89600" bIns="44800" numCol="1" rtlCol="0" anchor="ctr" anchorCtr="0" compatLnSpc="1">
            <a:prstTxWarp prst="textNoShape">
              <a:avLst/>
            </a:prstTxWarp>
          </a:bodyPr>
          <a:lstStyle/>
          <a:p>
            <a:pPr algn="ctr" defTabSz="685453"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0" name="Rectangle 19"/>
          <p:cNvSpPr/>
          <p:nvPr userDrawn="1"/>
        </p:nvSpPr>
        <p:spPr bwMode="gray">
          <a:xfrm>
            <a:off x="356846" y="2084172"/>
            <a:ext cx="7170141" cy="3586208"/>
          </a:xfrm>
          <a:prstGeom prst="rect">
            <a:avLst/>
          </a:prstGeom>
          <a:solidFill>
            <a:schemeClr val="tx2">
              <a:alpha val="8470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3" y="2084173"/>
            <a:ext cx="7170141" cy="1793104"/>
          </a:xfrm>
          <a:noFill/>
        </p:spPr>
        <p:txBody>
          <a:bodyPr lIns="143423" tIns="89640" rIns="143423" bIns="89640" anchor="t" anchorCtr="0"/>
          <a:lstStyle>
            <a:lvl1pPr>
              <a:defRPr sz="5297"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80394"/>
            <a:ext cx="7170141" cy="1789991"/>
          </a:xfrm>
        </p:spPr>
        <p:txBody>
          <a:bodyPr tIns="107568" bIns="107568">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7" name="Picture 16" descr="IT.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7950" y="365784"/>
            <a:ext cx="716010" cy="820283"/>
          </a:xfrm>
          <a:prstGeom prst="rect">
            <a:avLst/>
          </a:prstGeom>
        </p:spPr>
      </p:pic>
    </p:spTree>
    <p:extLst>
      <p:ext uri="{BB962C8B-B14F-4D97-AF65-F5344CB8AC3E}">
        <p14:creationId xmlns:p14="http://schemas.microsoft.com/office/powerpoint/2010/main" val="1394000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6" y="2084172"/>
            <a:ext cx="7170141"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6" y="2082468"/>
            <a:ext cx="7170141" cy="1794808"/>
          </a:xfrm>
          <a:noFill/>
        </p:spPr>
        <p:txBody>
          <a:bodyPr lIns="143423" tIns="89640" rIns="143423" bIns="89640" anchor="t" anchorCtr="0"/>
          <a:lstStyle>
            <a:lvl1pPr>
              <a:defRPr sz="5297"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79"/>
            <a:ext cx="7170141" cy="1789991"/>
          </a:xfrm>
        </p:spPr>
        <p:txBody>
          <a:bodyPr tIns="107568" bIns="107568">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gray">
          <a:xfrm>
            <a:off x="356848" y="289512"/>
            <a:ext cx="2390047"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0" tIns="44800" rIns="89600" bIns="44800" numCol="1" rtlCol="0" anchor="ctr" anchorCtr="0" compatLnSpc="1">
            <a:prstTxWarp prst="textNoShape">
              <a:avLst/>
            </a:prstTxWarp>
          </a:bodyPr>
          <a:lstStyle/>
          <a:p>
            <a:pPr algn="ctr" defTabSz="685453"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7950" y="365784"/>
            <a:ext cx="716010" cy="820283"/>
          </a:xfrm>
          <a:prstGeom prst="rect">
            <a:avLst/>
          </a:prstGeom>
        </p:spPr>
      </p:pic>
    </p:spTree>
    <p:extLst>
      <p:ext uri="{BB962C8B-B14F-4D97-AF65-F5344CB8AC3E}">
        <p14:creationId xmlns:p14="http://schemas.microsoft.com/office/powerpoint/2010/main" val="2938611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6" y="2084172"/>
            <a:ext cx="7170141"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6" y="2082468"/>
            <a:ext cx="7170141" cy="1794808"/>
          </a:xfrm>
          <a:noFill/>
        </p:spPr>
        <p:txBody>
          <a:bodyPr lIns="143423" tIns="89640" rIns="143423" bIns="89640" anchor="t" anchorCtr="0"/>
          <a:lstStyle>
            <a:lvl1pPr>
              <a:defRPr sz="5297"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74"/>
            <a:ext cx="7170141" cy="1789991"/>
          </a:xfrm>
        </p:spPr>
        <p:txBody>
          <a:bodyPr tIns="107568" bIns="107568">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ltGray">
          <a:xfrm>
            <a:off x="356848" y="289512"/>
            <a:ext cx="2390047"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0" tIns="44800" rIns="89600" bIns="44800" numCol="1" rtlCol="0" anchor="ctr" anchorCtr="0" compatLnSpc="1">
            <a:prstTxWarp prst="textNoShape">
              <a:avLst/>
            </a:prstTxWarp>
          </a:bodyPr>
          <a:lstStyle/>
          <a:p>
            <a:pPr algn="ctr" defTabSz="685453"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7950" y="365784"/>
            <a:ext cx="716010" cy="820283"/>
          </a:xfrm>
          <a:prstGeom prst="rect">
            <a:avLst/>
          </a:prstGeom>
        </p:spPr>
      </p:pic>
    </p:spTree>
    <p:extLst>
      <p:ext uri="{BB962C8B-B14F-4D97-AF65-F5344CB8AC3E}">
        <p14:creationId xmlns:p14="http://schemas.microsoft.com/office/powerpoint/2010/main" val="190080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3" y="2084176"/>
            <a:ext cx="11472225" cy="1796217"/>
          </a:xfrm>
          <a:noFill/>
        </p:spPr>
        <p:txBody>
          <a:bodyPr tIns="89640" bIns="89640" anchor="t" anchorCtr="0"/>
          <a:lstStyle>
            <a:lvl1pPr>
              <a:defRPr sz="70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50061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3" y="2084176"/>
            <a:ext cx="11472225" cy="1796217"/>
          </a:xfrm>
          <a:noFill/>
        </p:spPr>
        <p:txBody>
          <a:bodyPr tIns="89640" bIns="89640" anchor="t" anchorCtr="0"/>
          <a:lstStyle>
            <a:lvl1pPr>
              <a:defRPr sz="70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211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3" y="2084176"/>
            <a:ext cx="11472225" cy="1796217"/>
          </a:xfrm>
          <a:noFill/>
        </p:spPr>
        <p:txBody>
          <a:bodyPr tIns="89640" bIns="89640" anchor="t" anchorCtr="0"/>
          <a:lstStyle>
            <a:lvl1pPr>
              <a:defRPr sz="70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246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3" y="1189180"/>
            <a:ext cx="11472225"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4011" indent="0">
              <a:buNone/>
              <a:defRPr/>
            </a:lvl3pPr>
            <a:lvl4pPr marL="448021" indent="0">
              <a:buNone/>
              <a:defRPr/>
            </a:lvl4pPr>
            <a:lvl5pPr marL="67203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487952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3" y="1189180"/>
            <a:ext cx="11472225"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4011" indent="0">
              <a:buNone/>
              <a:defRPr/>
            </a:lvl3pPr>
            <a:lvl4pPr marL="448021" indent="0">
              <a:buNone/>
              <a:defRPr/>
            </a:lvl4pPr>
            <a:lvl5pPr marL="67203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649129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3" y="1197661"/>
            <a:ext cx="11472225" cy="205203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113001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3" y="1197661"/>
            <a:ext cx="11472225" cy="205203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5470727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image" Target="NUL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image" Target="NUL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NUL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14.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0"/>
            <a:ext cx="1133856"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2F4F116D-B9C9-42CA-A57B-BC98BD4994BE}" type="datetime1">
              <a:rPr lang="en-US" smtClean="0"/>
              <a:t>03-Nov-15</a:t>
            </a:fld>
            <a:endParaRPr lang="en-US" dirty="0"/>
          </a:p>
        </p:txBody>
      </p:sp>
      <p:sp>
        <p:nvSpPr>
          <p:cNvPr id="17" name="Footer Placeholder 16"/>
          <p:cNvSpPr>
            <a:spLocks noGrp="1"/>
          </p:cNvSpPr>
          <p:nvPr>
            <p:ph type="ftr" sz="quarter" idx="3"/>
          </p:nvPr>
        </p:nvSpPr>
        <p:spPr>
          <a:xfrm>
            <a:off x="4268618" y="6356350"/>
            <a:ext cx="5888736"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r>
              <a:rPr lang="en-US" dirty="0" smtClean="0"/>
              <a:t>Microsoft Confidential</a:t>
            </a:r>
            <a:endParaRPr lang="en-US" dirty="0"/>
          </a:p>
        </p:txBody>
      </p:sp>
      <p:sp>
        <p:nvSpPr>
          <p:cNvPr id="18" name="Slide Number Placeholder 17"/>
          <p:cNvSpPr>
            <a:spLocks noGrp="1"/>
          </p:cNvSpPr>
          <p:nvPr>
            <p:ph type="sldNum" sz="quarter" idx="4"/>
          </p:nvPr>
        </p:nvSpPr>
        <p:spPr>
          <a:xfrm>
            <a:off x="11344008" y="6356350"/>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2887635151"/>
      </p:ext>
    </p:extLst>
  </p:cSld>
  <p:clrMap bg1="dk1" tx1="lt1" bg2="dk2" tx2="lt2" accent1="accent1" accent2="accent2" accent3="accent3" accent4="accent4" accent5="accent5" accent6="accent6" hlink="hlink" folHlink="folHlink"/>
  <p:sldLayoutIdLst>
    <p:sldLayoutId id="2147484122" r:id="rId1"/>
    <p:sldLayoutId id="2147484125" r:id="rId2"/>
    <p:sldLayoutId id="2147484123" r:id="rId3"/>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0" y="289516"/>
            <a:ext cx="11473055" cy="899665"/>
          </a:xfrm>
          <a:prstGeom prst="rect">
            <a:avLst/>
          </a:prstGeom>
        </p:spPr>
        <p:txBody>
          <a:bodyPr vert="horz" wrap="square" lIns="143423" tIns="89640" rIns="143423" bIns="896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56849" y="1189178"/>
            <a:ext cx="11473056" cy="2052030"/>
          </a:xfrm>
          <a:prstGeom prst="rect">
            <a:avLst/>
          </a:prstGeom>
        </p:spPr>
        <p:txBody>
          <a:bodyPr vert="horz" wrap="square" lIns="143423" tIns="89640" rIns="143423" bIns="896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2432497"/>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Lst>
  <p:transition>
    <p:fade/>
  </p:transition>
  <p:timing>
    <p:tnLst>
      <p:par>
        <p:cTn id="1" dur="indefinite" restart="never" nodeType="tmRoot"/>
      </p:par>
    </p:tnLst>
  </p:timing>
  <p:txStyles>
    <p:titleStyle>
      <a:lvl1pPr algn="l" defTabSz="914202"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4" marR="0" indent="-336084" algn="l" defTabSz="914202" rtl="0" eaLnBrk="1" fontAlgn="auto" latinLnBrk="0" hangingPunct="1">
        <a:lnSpc>
          <a:spcPct val="90000"/>
        </a:lnSpc>
        <a:spcBef>
          <a:spcPct val="20000"/>
        </a:spcBef>
        <a:spcAft>
          <a:spcPts val="0"/>
        </a:spcAft>
        <a:buClrTx/>
        <a:buSzPct val="90000"/>
        <a:buFont typeface="Arial" pitchFamily="34" charset="0"/>
        <a:buChar char="•"/>
        <a:tabLst/>
        <a:defRPr sz="3500" kern="1200" spc="0" baseline="0">
          <a:gradFill>
            <a:gsLst>
              <a:gs pos="1250">
                <a:schemeClr val="tx1"/>
              </a:gs>
              <a:gs pos="99000">
                <a:schemeClr val="tx1"/>
              </a:gs>
            </a:gsLst>
            <a:lin ang="5400000" scaled="0"/>
          </a:gradFill>
          <a:latin typeface="+mj-lt"/>
          <a:ea typeface="+mn-ea"/>
          <a:cs typeface="+mn-cs"/>
        </a:defRPr>
      </a:lvl1pPr>
      <a:lvl2pPr marL="572589" marR="0" indent="-236504" algn="l" defTabSz="91420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99000">
                <a:schemeClr val="tx1"/>
              </a:gs>
            </a:gsLst>
            <a:lin ang="5400000" scaled="0"/>
          </a:gradFill>
          <a:latin typeface="+mn-lt"/>
          <a:ea typeface="+mn-ea"/>
          <a:cs typeface="+mn-cs"/>
        </a:defRPr>
      </a:lvl2pPr>
      <a:lvl3pPr marL="784197" marR="0" indent="-224056" algn="l" defTabSz="91420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99000">
                <a:schemeClr val="tx1"/>
              </a:gs>
            </a:gsLst>
            <a:lin ang="5400000" scaled="0"/>
          </a:gradFill>
          <a:latin typeface="+mn-lt"/>
          <a:ea typeface="+mn-ea"/>
          <a:cs typeface="+mn-cs"/>
        </a:defRPr>
      </a:lvl3pPr>
      <a:lvl4pPr marL="1008252" marR="0" indent="-224056" algn="l" defTabSz="91420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4pPr>
      <a:lvl5pPr marL="1232310" marR="0" indent="-224056" algn="l" defTabSz="91420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5pPr>
      <a:lvl6pPr marL="2514056"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63"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02" rtl="0" eaLnBrk="1" latinLnBrk="0" hangingPunct="1">
        <a:defRPr sz="1800" kern="1200">
          <a:solidFill>
            <a:schemeClr val="tx1"/>
          </a:solidFill>
          <a:latin typeface="+mn-lt"/>
          <a:ea typeface="+mn-ea"/>
          <a:cs typeface="+mn-cs"/>
        </a:defRPr>
      </a:lvl1pPr>
      <a:lvl2pPr marL="457101" algn="l" defTabSz="914202" rtl="0" eaLnBrk="1" latinLnBrk="0" hangingPunct="1">
        <a:defRPr sz="1800" kern="1200">
          <a:solidFill>
            <a:schemeClr val="tx1"/>
          </a:solidFill>
          <a:latin typeface="+mn-lt"/>
          <a:ea typeface="+mn-ea"/>
          <a:cs typeface="+mn-cs"/>
        </a:defRPr>
      </a:lvl2pPr>
      <a:lvl3pPr marL="914202" algn="l" defTabSz="914202" rtl="0" eaLnBrk="1" latinLnBrk="0" hangingPunct="1">
        <a:defRPr sz="1800" kern="1200">
          <a:solidFill>
            <a:schemeClr val="tx1"/>
          </a:solidFill>
          <a:latin typeface="+mn-lt"/>
          <a:ea typeface="+mn-ea"/>
          <a:cs typeface="+mn-cs"/>
        </a:defRPr>
      </a:lvl3pPr>
      <a:lvl4pPr marL="1371303" algn="l" defTabSz="914202" rtl="0" eaLnBrk="1" latinLnBrk="0" hangingPunct="1">
        <a:defRPr sz="1800" kern="1200">
          <a:solidFill>
            <a:schemeClr val="tx1"/>
          </a:solidFill>
          <a:latin typeface="+mn-lt"/>
          <a:ea typeface="+mn-ea"/>
          <a:cs typeface="+mn-cs"/>
        </a:defRPr>
      </a:lvl4pPr>
      <a:lvl5pPr marL="1828406" algn="l" defTabSz="914202" rtl="0" eaLnBrk="1" latinLnBrk="0" hangingPunct="1">
        <a:defRPr sz="1800" kern="1200">
          <a:solidFill>
            <a:schemeClr val="tx1"/>
          </a:solidFill>
          <a:latin typeface="+mn-lt"/>
          <a:ea typeface="+mn-ea"/>
          <a:cs typeface="+mn-cs"/>
        </a:defRPr>
      </a:lvl5pPr>
      <a:lvl6pPr marL="2285507" algn="l" defTabSz="914202" rtl="0" eaLnBrk="1" latinLnBrk="0" hangingPunct="1">
        <a:defRPr sz="1800" kern="1200">
          <a:solidFill>
            <a:schemeClr val="tx1"/>
          </a:solidFill>
          <a:latin typeface="+mn-lt"/>
          <a:ea typeface="+mn-ea"/>
          <a:cs typeface="+mn-cs"/>
        </a:defRPr>
      </a:lvl6pPr>
      <a:lvl7pPr marL="2742607" algn="l" defTabSz="914202" rtl="0" eaLnBrk="1" latinLnBrk="0" hangingPunct="1">
        <a:defRPr sz="1800" kern="1200">
          <a:solidFill>
            <a:schemeClr val="tx1"/>
          </a:solidFill>
          <a:latin typeface="+mn-lt"/>
          <a:ea typeface="+mn-ea"/>
          <a:cs typeface="+mn-cs"/>
        </a:defRPr>
      </a:lvl7pPr>
      <a:lvl8pPr marL="3199708" algn="l" defTabSz="914202" rtl="0" eaLnBrk="1" latinLnBrk="0" hangingPunct="1">
        <a:defRPr sz="1800" kern="1200">
          <a:solidFill>
            <a:schemeClr val="tx1"/>
          </a:solidFill>
          <a:latin typeface="+mn-lt"/>
          <a:ea typeface="+mn-ea"/>
          <a:cs typeface="+mn-cs"/>
        </a:defRPr>
      </a:lvl8pPr>
      <a:lvl9pPr marL="3656811" algn="l" defTabSz="91420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1"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5"/>
            <a:ext cx="1133857" cy="365125"/>
          </a:xfrm>
          <a:prstGeom prst="rect">
            <a:avLst/>
          </a:prstGeom>
        </p:spPr>
        <p:txBody>
          <a:bodyPr vert="horz" lIns="91440" tIns="45720" rIns="91440" bIns="45720" rtlCol="0" anchor="ctr"/>
          <a:lstStyle>
            <a:lvl1pPr marL="0" algn="r" defTabSz="914038"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20" y="6356355"/>
            <a:ext cx="5888735" cy="365125"/>
          </a:xfrm>
          <a:prstGeom prst="rect">
            <a:avLst/>
          </a:prstGeom>
        </p:spPr>
        <p:txBody>
          <a:bodyPr vert="horz" lIns="91440" tIns="45720" rIns="91440" bIns="45720" rtlCol="0" anchor="ctr"/>
          <a:lstStyle>
            <a:lvl1pPr marL="0" algn="r" defTabSz="914038"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5"/>
            <a:ext cx="612648" cy="365125"/>
          </a:xfrm>
          <a:prstGeom prst="rect">
            <a:avLst/>
          </a:prstGeom>
        </p:spPr>
        <p:txBody>
          <a:bodyPr vert="horz" lIns="91440" tIns="45720" rIns="91440" bIns="45720" rtlCol="0" anchor="ctr"/>
          <a:lstStyle>
            <a:lvl1pPr marL="0" algn="r" defTabSz="914038"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042025"/>
            <a:ext cx="2640912"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2764099"/>
      </p:ext>
    </p:extLst>
  </p:cSld>
  <p:clrMap bg1="dk1" tx1="lt1" bg2="dk2" tx2="lt2" accent1="accent1" accent2="accent2" accent3="accent3" accent4="accent4" accent5="accent5" accent6="accent6" hlink="hlink" folHlink="folHlink"/>
  <p:sldLayoutIdLst>
    <p:sldLayoutId id="2147484414" r:id="rId1"/>
    <p:sldLayoutId id="2147484415" r:id="rId2"/>
    <p:sldLayoutId id="2147484416" r:id="rId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tx1"/>
              </a:gs>
              <a:gs pos="100000">
                <a:schemeClr val="tx1"/>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tx1"/>
              </a:gs>
              <a:gs pos="100000">
                <a:schemeClr val="tx1"/>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4"/>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5"/>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1"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6"/>
            <a:ext cx="1133857" cy="365125"/>
          </a:xfrm>
          <a:prstGeom prst="rect">
            <a:avLst/>
          </a:prstGeom>
        </p:spPr>
        <p:txBody>
          <a:bodyPr vert="horz" lIns="91440" tIns="45720" rIns="91440" bIns="45720" rtlCol="0" anchor="ctr"/>
          <a:lstStyle>
            <a:lvl1pPr marL="0" algn="r" defTabSz="913951"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20" y="6356356"/>
            <a:ext cx="5888735" cy="365125"/>
          </a:xfrm>
          <a:prstGeom prst="rect">
            <a:avLst/>
          </a:prstGeom>
        </p:spPr>
        <p:txBody>
          <a:bodyPr vert="horz" lIns="91440" tIns="45720" rIns="91440" bIns="45720" rtlCol="0" anchor="ctr"/>
          <a:lstStyle>
            <a:lvl1pPr marL="0" algn="r" defTabSz="913951"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6"/>
            <a:ext cx="612648" cy="365125"/>
          </a:xfrm>
          <a:prstGeom prst="rect">
            <a:avLst/>
          </a:prstGeom>
        </p:spPr>
        <p:txBody>
          <a:bodyPr vert="horz" lIns="91440" tIns="45720" rIns="91440" bIns="45720" rtlCol="0" anchor="ctr"/>
          <a:lstStyle>
            <a:lvl1pPr marL="0" algn="r" defTabSz="913951"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6042025"/>
            <a:ext cx="2640911"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045619"/>
      </p:ext>
    </p:extLst>
  </p:cSld>
  <p:clrMap bg1="dk1" tx1="lt1" bg2="dk2" tx2="lt2" accent1="accent1" accent2="accent2" accent3="accent3" accent4="accent4" accent5="accent5" accent6="accent6" hlink="hlink" folHlink="folHlink"/>
  <p:sldLayoutIdLst>
    <p:sldLayoutId id="2147484419" r:id="rId1"/>
    <p:sldLayoutId id="2147484420" r:id="rId2"/>
    <p:sldLayoutId id="2147484421" r:id="rId3"/>
  </p:sldLayoutIdLst>
  <p:transition>
    <p:fade/>
  </p:transition>
  <p:timing>
    <p:tnLst>
      <p:par>
        <p:cTn id="1" dur="indefinite" restart="never" nodeType="tmRoot"/>
      </p:par>
    </p:tnLst>
  </p:timing>
  <p:hf hdr="0" ftr="0" dt="0"/>
  <p:txStyles>
    <p:titleStyle>
      <a:lvl1pPr algn="l" defTabSz="913914" rtl="0" eaLnBrk="1" latinLnBrk="0" hangingPunct="1">
        <a:lnSpc>
          <a:spcPct val="90000"/>
        </a:lnSpc>
        <a:spcBef>
          <a:spcPct val="0"/>
        </a:spcBef>
        <a:buNone/>
        <a:defRPr lang="en-US" sz="5397"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58" marR="0" indent="-339558" algn="l" defTabSz="913914"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806" marR="0" indent="-233248" algn="l" defTabSz="913914"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119" marR="0" indent="-225314" algn="l" defTabSz="913914" rtl="0" eaLnBrk="1" fontAlgn="auto" latinLnBrk="0" hangingPunct="1">
        <a:lnSpc>
          <a:spcPct val="90000"/>
        </a:lnSpc>
        <a:spcBef>
          <a:spcPct val="20000"/>
        </a:spcBef>
        <a:spcAft>
          <a:spcPts val="0"/>
        </a:spcAft>
        <a:buClrTx/>
        <a:buSzPct val="90000"/>
        <a:buFont typeface="Wingdings" pitchFamily="2" charset="2"/>
        <a:buChar char=""/>
        <a:tabLst>
          <a:tab pos="798119" algn="l"/>
        </a:tabLst>
        <a:defRPr sz="2399" kern="1200" spc="0" baseline="0">
          <a:gradFill>
            <a:gsLst>
              <a:gs pos="1250">
                <a:schemeClr val="tx1"/>
              </a:gs>
              <a:gs pos="100000">
                <a:schemeClr val="tx1"/>
              </a:gs>
            </a:gsLst>
            <a:lin ang="5400000" scaled="0"/>
          </a:gradFill>
          <a:latin typeface="+mn-lt"/>
          <a:ea typeface="+mn-ea"/>
          <a:cs typeface="+mn-cs"/>
        </a:defRPr>
      </a:lvl3pPr>
      <a:lvl4pPr marL="1029781" marR="0" indent="-231660" algn="l" defTabSz="913914"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095" marR="0" indent="-225314" algn="l" defTabSz="913914" rtl="0" eaLnBrk="1" fontAlgn="auto" latinLnBrk="0" hangingPunct="1">
        <a:lnSpc>
          <a:spcPct val="90000"/>
        </a:lnSpc>
        <a:spcBef>
          <a:spcPct val="20000"/>
        </a:spcBef>
        <a:spcAft>
          <a:spcPts val="0"/>
        </a:spcAft>
        <a:buClrTx/>
        <a:buSzPct val="90000"/>
        <a:buFont typeface="Wingdings" pitchFamily="2" charset="2"/>
        <a:buChar char=""/>
        <a:tabLst>
          <a:tab pos="1255095" algn="l"/>
        </a:tabLst>
        <a:defRPr sz="1999" kern="1200" spc="0" baseline="0">
          <a:gradFill>
            <a:gsLst>
              <a:gs pos="1250">
                <a:schemeClr val="tx1"/>
              </a:gs>
              <a:gs pos="100000">
                <a:schemeClr val="tx1"/>
              </a:gs>
            </a:gsLst>
            <a:lin ang="5400000" scaled="0"/>
          </a:gradFill>
          <a:latin typeface="+mn-lt"/>
          <a:ea typeface="+mn-ea"/>
          <a:cs typeface="+mn-cs"/>
        </a:defRPr>
      </a:lvl5pPr>
      <a:lvl6pPr marL="2513263"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219"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176"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132"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14" rtl="0" eaLnBrk="1" latinLnBrk="0" hangingPunct="1">
        <a:defRPr sz="1799" kern="1200">
          <a:solidFill>
            <a:schemeClr val="tx1"/>
          </a:solidFill>
          <a:latin typeface="+mn-lt"/>
          <a:ea typeface="+mn-ea"/>
          <a:cs typeface="+mn-cs"/>
        </a:defRPr>
      </a:lvl1pPr>
      <a:lvl2pPr marL="456957" algn="l" defTabSz="913914" rtl="0" eaLnBrk="1" latinLnBrk="0" hangingPunct="1">
        <a:defRPr sz="1799" kern="1200">
          <a:solidFill>
            <a:schemeClr val="tx1"/>
          </a:solidFill>
          <a:latin typeface="+mn-lt"/>
          <a:ea typeface="+mn-ea"/>
          <a:cs typeface="+mn-cs"/>
        </a:defRPr>
      </a:lvl2pPr>
      <a:lvl3pPr marL="913914" algn="l" defTabSz="913914" rtl="0" eaLnBrk="1" latinLnBrk="0" hangingPunct="1">
        <a:defRPr sz="1799" kern="1200">
          <a:solidFill>
            <a:schemeClr val="tx1"/>
          </a:solidFill>
          <a:latin typeface="+mn-lt"/>
          <a:ea typeface="+mn-ea"/>
          <a:cs typeface="+mn-cs"/>
        </a:defRPr>
      </a:lvl3pPr>
      <a:lvl4pPr marL="1370871" algn="l" defTabSz="913914" rtl="0" eaLnBrk="1" latinLnBrk="0" hangingPunct="1">
        <a:defRPr sz="1799" kern="1200">
          <a:solidFill>
            <a:schemeClr val="tx1"/>
          </a:solidFill>
          <a:latin typeface="+mn-lt"/>
          <a:ea typeface="+mn-ea"/>
          <a:cs typeface="+mn-cs"/>
        </a:defRPr>
      </a:lvl4pPr>
      <a:lvl5pPr marL="1827827" algn="l" defTabSz="913914" rtl="0" eaLnBrk="1" latinLnBrk="0" hangingPunct="1">
        <a:defRPr sz="1799" kern="1200">
          <a:solidFill>
            <a:schemeClr val="tx1"/>
          </a:solidFill>
          <a:latin typeface="+mn-lt"/>
          <a:ea typeface="+mn-ea"/>
          <a:cs typeface="+mn-cs"/>
        </a:defRPr>
      </a:lvl5pPr>
      <a:lvl6pPr marL="2284784" algn="l" defTabSz="913914" rtl="0" eaLnBrk="1" latinLnBrk="0" hangingPunct="1">
        <a:defRPr sz="1799" kern="1200">
          <a:solidFill>
            <a:schemeClr val="tx1"/>
          </a:solidFill>
          <a:latin typeface="+mn-lt"/>
          <a:ea typeface="+mn-ea"/>
          <a:cs typeface="+mn-cs"/>
        </a:defRPr>
      </a:lvl6pPr>
      <a:lvl7pPr marL="2741740" algn="l" defTabSz="913914" rtl="0" eaLnBrk="1" latinLnBrk="0" hangingPunct="1">
        <a:defRPr sz="1799" kern="1200">
          <a:solidFill>
            <a:schemeClr val="tx1"/>
          </a:solidFill>
          <a:latin typeface="+mn-lt"/>
          <a:ea typeface="+mn-ea"/>
          <a:cs typeface="+mn-cs"/>
        </a:defRPr>
      </a:lvl7pPr>
      <a:lvl8pPr marL="3198697" algn="l" defTabSz="913914" rtl="0" eaLnBrk="1" latinLnBrk="0" hangingPunct="1">
        <a:defRPr sz="1799" kern="1200">
          <a:solidFill>
            <a:schemeClr val="tx1"/>
          </a:solidFill>
          <a:latin typeface="+mn-lt"/>
          <a:ea typeface="+mn-ea"/>
          <a:cs typeface="+mn-cs"/>
        </a:defRPr>
      </a:lvl8pPr>
      <a:lvl9pPr marL="3655654" algn="l" defTabSz="913914" rtl="0" eaLnBrk="1" latinLnBrk="0" hangingPunct="1">
        <a:defRPr sz="17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1"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2"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6"/>
            <a:ext cx="1133857" cy="365125"/>
          </a:xfrm>
          <a:prstGeom prst="rect">
            <a:avLst/>
          </a:prstGeom>
        </p:spPr>
        <p:txBody>
          <a:bodyPr vert="horz" lIns="91440" tIns="45720" rIns="91440" bIns="45720" rtlCol="0" anchor="ctr"/>
          <a:lstStyle>
            <a:lvl1pPr marL="0" algn="r" defTabSz="913863"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21" y="6356356"/>
            <a:ext cx="5888735" cy="365125"/>
          </a:xfrm>
          <a:prstGeom prst="rect">
            <a:avLst/>
          </a:prstGeom>
        </p:spPr>
        <p:txBody>
          <a:bodyPr vert="horz" lIns="91440" tIns="45720" rIns="91440" bIns="45720" rtlCol="0" anchor="ctr"/>
          <a:lstStyle>
            <a:lvl1pPr marL="0" algn="r" defTabSz="913863"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6"/>
            <a:ext cx="612648" cy="365125"/>
          </a:xfrm>
          <a:prstGeom prst="rect">
            <a:avLst/>
          </a:prstGeom>
        </p:spPr>
        <p:txBody>
          <a:bodyPr vert="horz" lIns="91440" tIns="45720" rIns="91440" bIns="45720" rtlCol="0" anchor="ctr"/>
          <a:lstStyle>
            <a:lvl1pPr marL="0" algn="r" defTabSz="913863"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6042025"/>
            <a:ext cx="2640912"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7922130"/>
      </p:ext>
    </p:extLst>
  </p:cSld>
  <p:clrMap bg1="dk1" tx1="lt1" bg2="dk2" tx2="lt2" accent1="accent1" accent2="accent2" accent3="accent3" accent4="accent4" accent5="accent5" accent6="accent6" hlink="hlink" folHlink="folHlink"/>
  <p:sldLayoutIdLst>
    <p:sldLayoutId id="2147484424" r:id="rId1"/>
    <p:sldLayoutId id="2147484425" r:id="rId2"/>
    <p:sldLayoutId id="2147484426" r:id="rId3"/>
  </p:sldLayoutIdLst>
  <p:transition>
    <p:fade/>
  </p:transition>
  <p:timing>
    <p:tnLst>
      <p:par>
        <p:cTn id="1" dur="indefinite" restart="never" nodeType="tmRoot"/>
      </p:par>
    </p:tnLst>
  </p:timing>
  <p:hf hdr="0" ftr="0" dt="0"/>
  <p:txStyles>
    <p:titleStyle>
      <a:lvl1pPr algn="l" defTabSz="913826" rtl="0" eaLnBrk="1" latinLnBrk="0" hangingPunct="1">
        <a:lnSpc>
          <a:spcPct val="90000"/>
        </a:lnSpc>
        <a:spcBef>
          <a:spcPct val="0"/>
        </a:spcBef>
        <a:buNone/>
        <a:defRPr lang="en-US" sz="5396"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25" marR="0" indent="-339525" algn="l" defTabSz="913826"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751" marR="0" indent="-233226" algn="l" defTabSz="913826"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043" marR="0" indent="-225293" algn="l" defTabSz="913826" rtl="0" eaLnBrk="1" fontAlgn="auto" latinLnBrk="0" hangingPunct="1">
        <a:lnSpc>
          <a:spcPct val="90000"/>
        </a:lnSpc>
        <a:spcBef>
          <a:spcPct val="20000"/>
        </a:spcBef>
        <a:spcAft>
          <a:spcPts val="0"/>
        </a:spcAft>
        <a:buClrTx/>
        <a:buSzPct val="90000"/>
        <a:buFont typeface="Wingdings" pitchFamily="2" charset="2"/>
        <a:buChar char=""/>
        <a:tabLst>
          <a:tab pos="798043" algn="l"/>
        </a:tabLst>
        <a:defRPr sz="2399" kern="1200" spc="0" baseline="0">
          <a:gradFill>
            <a:gsLst>
              <a:gs pos="1250">
                <a:schemeClr val="tx1"/>
              </a:gs>
              <a:gs pos="100000">
                <a:schemeClr val="tx1"/>
              </a:gs>
            </a:gsLst>
            <a:lin ang="5400000" scaled="0"/>
          </a:gradFill>
          <a:latin typeface="+mn-lt"/>
          <a:ea typeface="+mn-ea"/>
          <a:cs typeface="+mn-cs"/>
        </a:defRPr>
      </a:lvl3pPr>
      <a:lvl4pPr marL="1029682" marR="0" indent="-231638" algn="l" defTabSz="913826"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4975" marR="0" indent="-225293" algn="l" defTabSz="913826" rtl="0" eaLnBrk="1" fontAlgn="auto" latinLnBrk="0" hangingPunct="1">
        <a:lnSpc>
          <a:spcPct val="90000"/>
        </a:lnSpc>
        <a:spcBef>
          <a:spcPct val="20000"/>
        </a:spcBef>
        <a:spcAft>
          <a:spcPts val="0"/>
        </a:spcAft>
        <a:buClrTx/>
        <a:buSzPct val="90000"/>
        <a:buFont typeface="Wingdings" pitchFamily="2" charset="2"/>
        <a:buChar char=""/>
        <a:tabLst>
          <a:tab pos="1254975" algn="l"/>
        </a:tabLst>
        <a:defRPr sz="1999" kern="1200" spc="0" baseline="0">
          <a:gradFill>
            <a:gsLst>
              <a:gs pos="1250">
                <a:schemeClr val="tx1"/>
              </a:gs>
              <a:gs pos="100000">
                <a:schemeClr val="tx1"/>
              </a:gs>
            </a:gsLst>
            <a:lin ang="5400000" scaled="0"/>
          </a:gradFill>
          <a:latin typeface="+mn-lt"/>
          <a:ea typeface="+mn-ea"/>
          <a:cs typeface="+mn-cs"/>
        </a:defRPr>
      </a:lvl5pPr>
      <a:lvl6pPr marL="2513021"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933"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846"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759"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826" rtl="0" eaLnBrk="1" latinLnBrk="0" hangingPunct="1">
        <a:defRPr sz="1799" kern="1200">
          <a:solidFill>
            <a:schemeClr val="tx1"/>
          </a:solidFill>
          <a:latin typeface="+mn-lt"/>
          <a:ea typeface="+mn-ea"/>
          <a:cs typeface="+mn-cs"/>
        </a:defRPr>
      </a:lvl1pPr>
      <a:lvl2pPr marL="456913" algn="l" defTabSz="913826" rtl="0" eaLnBrk="1" latinLnBrk="0" hangingPunct="1">
        <a:defRPr sz="1799" kern="1200">
          <a:solidFill>
            <a:schemeClr val="tx1"/>
          </a:solidFill>
          <a:latin typeface="+mn-lt"/>
          <a:ea typeface="+mn-ea"/>
          <a:cs typeface="+mn-cs"/>
        </a:defRPr>
      </a:lvl2pPr>
      <a:lvl3pPr marL="913826" algn="l" defTabSz="913826" rtl="0" eaLnBrk="1" latinLnBrk="0" hangingPunct="1">
        <a:defRPr sz="1799" kern="1200">
          <a:solidFill>
            <a:schemeClr val="tx1"/>
          </a:solidFill>
          <a:latin typeface="+mn-lt"/>
          <a:ea typeface="+mn-ea"/>
          <a:cs typeface="+mn-cs"/>
        </a:defRPr>
      </a:lvl3pPr>
      <a:lvl4pPr marL="1370739" algn="l" defTabSz="913826" rtl="0" eaLnBrk="1" latinLnBrk="0" hangingPunct="1">
        <a:defRPr sz="1799" kern="1200">
          <a:solidFill>
            <a:schemeClr val="tx1"/>
          </a:solidFill>
          <a:latin typeface="+mn-lt"/>
          <a:ea typeface="+mn-ea"/>
          <a:cs typeface="+mn-cs"/>
        </a:defRPr>
      </a:lvl4pPr>
      <a:lvl5pPr marL="1827652" algn="l" defTabSz="913826" rtl="0" eaLnBrk="1" latinLnBrk="0" hangingPunct="1">
        <a:defRPr sz="1799" kern="1200">
          <a:solidFill>
            <a:schemeClr val="tx1"/>
          </a:solidFill>
          <a:latin typeface="+mn-lt"/>
          <a:ea typeface="+mn-ea"/>
          <a:cs typeface="+mn-cs"/>
        </a:defRPr>
      </a:lvl5pPr>
      <a:lvl6pPr marL="2284565" algn="l" defTabSz="913826" rtl="0" eaLnBrk="1" latinLnBrk="0" hangingPunct="1">
        <a:defRPr sz="1799" kern="1200">
          <a:solidFill>
            <a:schemeClr val="tx1"/>
          </a:solidFill>
          <a:latin typeface="+mn-lt"/>
          <a:ea typeface="+mn-ea"/>
          <a:cs typeface="+mn-cs"/>
        </a:defRPr>
      </a:lvl6pPr>
      <a:lvl7pPr marL="2741477" algn="l" defTabSz="913826" rtl="0" eaLnBrk="1" latinLnBrk="0" hangingPunct="1">
        <a:defRPr sz="1799" kern="1200">
          <a:solidFill>
            <a:schemeClr val="tx1"/>
          </a:solidFill>
          <a:latin typeface="+mn-lt"/>
          <a:ea typeface="+mn-ea"/>
          <a:cs typeface="+mn-cs"/>
        </a:defRPr>
      </a:lvl7pPr>
      <a:lvl8pPr marL="3198390" algn="l" defTabSz="913826" rtl="0" eaLnBrk="1" latinLnBrk="0" hangingPunct="1">
        <a:defRPr sz="1799" kern="1200">
          <a:solidFill>
            <a:schemeClr val="tx1"/>
          </a:solidFill>
          <a:latin typeface="+mn-lt"/>
          <a:ea typeface="+mn-ea"/>
          <a:cs typeface="+mn-cs"/>
        </a:defRPr>
      </a:lvl8pPr>
      <a:lvl9pPr marL="3655303" algn="l" defTabSz="9138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289" tIns="91431" rIns="146289" bIns="9143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075373"/>
          </a:xfrm>
          <a:prstGeom prst="rect">
            <a:avLst/>
          </a:prstGeom>
        </p:spPr>
        <p:txBody>
          <a:bodyPr vert="horz" wrap="square" lIns="146289" tIns="91431" rIns="146289" bIns="9143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6850720"/>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 id="2147484444" r:id="rId16"/>
    <p:sldLayoutId id="2147484445" r:id="rId17"/>
    <p:sldLayoutId id="2147484446" r:id="rId18"/>
    <p:sldLayoutId id="2147484447" r:id="rId19"/>
    <p:sldLayoutId id="2147484448" r:id="rId20"/>
    <p:sldLayoutId id="2147484449" r:id="rId21"/>
    <p:sldLayoutId id="2147484450" r:id="rId22"/>
    <p:sldLayoutId id="2147484451" r:id="rId23"/>
  </p:sldLayoutIdLst>
  <p:transition>
    <p:fade/>
  </p:transition>
  <p:timing>
    <p:tnLst>
      <p:par>
        <p:cTn id="1" dur="indefinite" restart="never" nodeType="tmRoot"/>
      </p:par>
    </p:tnLst>
  </p:timing>
  <p:txStyles>
    <p:titleStyle>
      <a:lvl1pPr algn="l" defTabSz="9139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0" marR="0" indent="-335980" algn="l" defTabSz="9139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8" marR="0" indent="-236430" algn="l" defTabSz="913916"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783952" marR="0" indent="-223986" algn="l" defTabSz="913916"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1007937" marR="0" indent="-223986" algn="l" defTabSz="913916"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231922" marR="0" indent="-223986" algn="l" defTabSz="913916"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13267"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25"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82"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2"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6" rtl="0" eaLnBrk="1" latinLnBrk="0" hangingPunct="1">
        <a:defRPr sz="1764" kern="1200">
          <a:solidFill>
            <a:schemeClr val="tx1"/>
          </a:solidFill>
          <a:latin typeface="+mn-lt"/>
          <a:ea typeface="+mn-ea"/>
          <a:cs typeface="+mn-cs"/>
        </a:defRPr>
      </a:lvl1pPr>
      <a:lvl2pPr marL="456957" algn="l" defTabSz="913916" rtl="0" eaLnBrk="1" latinLnBrk="0" hangingPunct="1">
        <a:defRPr sz="1764" kern="1200">
          <a:solidFill>
            <a:schemeClr val="tx1"/>
          </a:solidFill>
          <a:latin typeface="+mn-lt"/>
          <a:ea typeface="+mn-ea"/>
          <a:cs typeface="+mn-cs"/>
        </a:defRPr>
      </a:lvl2pPr>
      <a:lvl3pPr marL="913916" algn="l" defTabSz="913916" rtl="0" eaLnBrk="1" latinLnBrk="0" hangingPunct="1">
        <a:defRPr sz="1764" kern="1200">
          <a:solidFill>
            <a:schemeClr val="tx1"/>
          </a:solidFill>
          <a:latin typeface="+mn-lt"/>
          <a:ea typeface="+mn-ea"/>
          <a:cs typeface="+mn-cs"/>
        </a:defRPr>
      </a:lvl3pPr>
      <a:lvl4pPr marL="1370873" algn="l" defTabSz="913916" rtl="0" eaLnBrk="1" latinLnBrk="0" hangingPunct="1">
        <a:defRPr sz="1764" kern="1200">
          <a:solidFill>
            <a:schemeClr val="tx1"/>
          </a:solidFill>
          <a:latin typeface="+mn-lt"/>
          <a:ea typeface="+mn-ea"/>
          <a:cs typeface="+mn-cs"/>
        </a:defRPr>
      </a:lvl4pPr>
      <a:lvl5pPr marL="1827831" algn="l" defTabSz="913916" rtl="0" eaLnBrk="1" latinLnBrk="0" hangingPunct="1">
        <a:defRPr sz="1764" kern="1200">
          <a:solidFill>
            <a:schemeClr val="tx1"/>
          </a:solidFill>
          <a:latin typeface="+mn-lt"/>
          <a:ea typeface="+mn-ea"/>
          <a:cs typeface="+mn-cs"/>
        </a:defRPr>
      </a:lvl5pPr>
      <a:lvl6pPr marL="2284789" algn="l" defTabSz="913916" rtl="0" eaLnBrk="1" latinLnBrk="0" hangingPunct="1">
        <a:defRPr sz="1764" kern="1200">
          <a:solidFill>
            <a:schemeClr val="tx1"/>
          </a:solidFill>
          <a:latin typeface="+mn-lt"/>
          <a:ea typeface="+mn-ea"/>
          <a:cs typeface="+mn-cs"/>
        </a:defRPr>
      </a:lvl6pPr>
      <a:lvl7pPr marL="2741745" algn="l" defTabSz="913916" rtl="0" eaLnBrk="1" latinLnBrk="0" hangingPunct="1">
        <a:defRPr sz="1764" kern="1200">
          <a:solidFill>
            <a:schemeClr val="tx1"/>
          </a:solidFill>
          <a:latin typeface="+mn-lt"/>
          <a:ea typeface="+mn-ea"/>
          <a:cs typeface="+mn-cs"/>
        </a:defRPr>
      </a:lvl7pPr>
      <a:lvl8pPr marL="3198703" algn="l" defTabSz="913916" rtl="0" eaLnBrk="1" latinLnBrk="0" hangingPunct="1">
        <a:defRPr sz="1764" kern="1200">
          <a:solidFill>
            <a:schemeClr val="tx1"/>
          </a:solidFill>
          <a:latin typeface="+mn-lt"/>
          <a:ea typeface="+mn-ea"/>
          <a:cs typeface="+mn-cs"/>
        </a:defRPr>
      </a:lvl8pPr>
      <a:lvl9pPr marL="3655663" algn="l" defTabSz="913916" rtl="0" eaLnBrk="1" latinLnBrk="0" hangingPunct="1">
        <a:defRPr sz="1764"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0" y="289515"/>
            <a:ext cx="11473056" cy="899665"/>
          </a:xfrm>
          <a:prstGeom prst="rect">
            <a:avLst/>
          </a:prstGeom>
        </p:spPr>
        <p:txBody>
          <a:bodyPr vert="horz" wrap="square" lIns="143423" tIns="89640" rIns="143423" bIns="896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56848" y="1189178"/>
            <a:ext cx="11473057" cy="2052030"/>
          </a:xfrm>
          <a:prstGeom prst="rect">
            <a:avLst/>
          </a:prstGeom>
        </p:spPr>
        <p:txBody>
          <a:bodyPr vert="horz" wrap="square" lIns="143423" tIns="89640" rIns="143423" bIns="896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4470481"/>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Lst>
  <p:transition>
    <p:fade/>
  </p:transition>
  <p:timing>
    <p:tnLst>
      <p:par>
        <p:cTn id="1" dur="indefinite" restart="never" nodeType="tmRoot"/>
      </p:par>
    </p:tnLst>
  </p:timing>
  <p:txStyles>
    <p:titleStyle>
      <a:lvl1pPr algn="l" defTabSz="914016"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6" marR="0" indent="-336016" algn="l" defTabSz="914016" rtl="0" eaLnBrk="1" fontAlgn="auto" latinLnBrk="0" hangingPunct="1">
        <a:lnSpc>
          <a:spcPct val="90000"/>
        </a:lnSpc>
        <a:spcBef>
          <a:spcPct val="20000"/>
        </a:spcBef>
        <a:spcAft>
          <a:spcPts val="0"/>
        </a:spcAft>
        <a:buClrTx/>
        <a:buSzPct val="90000"/>
        <a:buFont typeface="Arial" pitchFamily="34" charset="0"/>
        <a:buChar char="•"/>
        <a:tabLst/>
        <a:defRPr sz="3499" kern="1200" spc="0" baseline="0">
          <a:gradFill>
            <a:gsLst>
              <a:gs pos="1250">
                <a:schemeClr val="tx1"/>
              </a:gs>
              <a:gs pos="99000">
                <a:schemeClr val="tx1"/>
              </a:gs>
            </a:gsLst>
            <a:lin ang="5400000" scaled="0"/>
          </a:gradFill>
          <a:latin typeface="+mj-lt"/>
          <a:ea typeface="+mn-ea"/>
          <a:cs typeface="+mn-cs"/>
        </a:defRPr>
      </a:lvl1pPr>
      <a:lvl2pPr marL="572472" marR="0" indent="-236456" algn="l" defTabSz="914016"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99000">
                <a:schemeClr val="tx1"/>
              </a:gs>
            </a:gsLst>
            <a:lin ang="5400000" scaled="0"/>
          </a:gradFill>
          <a:latin typeface="+mn-lt"/>
          <a:ea typeface="+mn-ea"/>
          <a:cs typeface="+mn-cs"/>
        </a:defRPr>
      </a:lvl2pPr>
      <a:lvl3pPr marL="78403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99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99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99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16" rtl="0" eaLnBrk="1" latinLnBrk="0" hangingPunct="1">
        <a:defRPr sz="1799" kern="1200">
          <a:solidFill>
            <a:schemeClr val="tx1"/>
          </a:solidFill>
          <a:latin typeface="+mn-lt"/>
          <a:ea typeface="+mn-ea"/>
          <a:cs typeface="+mn-cs"/>
        </a:defRPr>
      </a:lvl1pPr>
      <a:lvl2pPr marL="457008" algn="l" defTabSz="914016" rtl="0" eaLnBrk="1" latinLnBrk="0" hangingPunct="1">
        <a:defRPr sz="1799" kern="1200">
          <a:solidFill>
            <a:schemeClr val="tx1"/>
          </a:solidFill>
          <a:latin typeface="+mn-lt"/>
          <a:ea typeface="+mn-ea"/>
          <a:cs typeface="+mn-cs"/>
        </a:defRPr>
      </a:lvl2pPr>
      <a:lvl3pPr marL="914016" algn="l" defTabSz="914016" rtl="0" eaLnBrk="1" latinLnBrk="0" hangingPunct="1">
        <a:defRPr sz="1799" kern="1200">
          <a:solidFill>
            <a:schemeClr val="tx1"/>
          </a:solidFill>
          <a:latin typeface="+mn-lt"/>
          <a:ea typeface="+mn-ea"/>
          <a:cs typeface="+mn-cs"/>
        </a:defRPr>
      </a:lvl3pPr>
      <a:lvl4pPr marL="1371024" algn="l" defTabSz="914016" rtl="0" eaLnBrk="1" latinLnBrk="0" hangingPunct="1">
        <a:defRPr sz="1799" kern="1200">
          <a:solidFill>
            <a:schemeClr val="tx1"/>
          </a:solidFill>
          <a:latin typeface="+mn-lt"/>
          <a:ea typeface="+mn-ea"/>
          <a:cs typeface="+mn-cs"/>
        </a:defRPr>
      </a:lvl4pPr>
      <a:lvl5pPr marL="1828033" algn="l" defTabSz="914016" rtl="0" eaLnBrk="1" latinLnBrk="0" hangingPunct="1">
        <a:defRPr sz="1799" kern="1200">
          <a:solidFill>
            <a:schemeClr val="tx1"/>
          </a:solidFill>
          <a:latin typeface="+mn-lt"/>
          <a:ea typeface="+mn-ea"/>
          <a:cs typeface="+mn-cs"/>
        </a:defRPr>
      </a:lvl5pPr>
      <a:lvl6pPr marL="2285040" algn="l" defTabSz="914016" rtl="0" eaLnBrk="1" latinLnBrk="0" hangingPunct="1">
        <a:defRPr sz="1799" kern="1200">
          <a:solidFill>
            <a:schemeClr val="tx1"/>
          </a:solidFill>
          <a:latin typeface="+mn-lt"/>
          <a:ea typeface="+mn-ea"/>
          <a:cs typeface="+mn-cs"/>
        </a:defRPr>
      </a:lvl6pPr>
      <a:lvl7pPr marL="2742047" algn="l" defTabSz="914016" rtl="0" eaLnBrk="1" latinLnBrk="0" hangingPunct="1">
        <a:defRPr sz="1799" kern="1200">
          <a:solidFill>
            <a:schemeClr val="tx1"/>
          </a:solidFill>
          <a:latin typeface="+mn-lt"/>
          <a:ea typeface="+mn-ea"/>
          <a:cs typeface="+mn-cs"/>
        </a:defRPr>
      </a:lvl7pPr>
      <a:lvl8pPr marL="3199055" algn="l" defTabSz="914016" rtl="0" eaLnBrk="1" latinLnBrk="0" hangingPunct="1">
        <a:defRPr sz="1799" kern="1200">
          <a:solidFill>
            <a:schemeClr val="tx1"/>
          </a:solidFill>
          <a:latin typeface="+mn-lt"/>
          <a:ea typeface="+mn-ea"/>
          <a:cs typeface="+mn-cs"/>
        </a:defRPr>
      </a:lvl8pPr>
      <a:lvl9pPr marL="3656065" algn="l" defTabSz="914016"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6"/>
            <a:ext cx="11652805" cy="899665"/>
          </a:xfrm>
          <a:prstGeom prst="rect">
            <a:avLst/>
          </a:prstGeom>
        </p:spPr>
        <p:txBody>
          <a:bodyPr vert="horz" wrap="square" lIns="146252" tIns="91407" rIns="146252" bIns="91407"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5" cy="2075374"/>
          </a:xfrm>
          <a:prstGeom prst="rect">
            <a:avLst/>
          </a:prstGeom>
        </p:spPr>
        <p:txBody>
          <a:bodyPr vert="horz" wrap="square" lIns="146252" tIns="91407" rIns="146252" bIns="91407"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1375728"/>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 id="2147484488" r:id="rId14"/>
    <p:sldLayoutId id="2147484489" r:id="rId15"/>
    <p:sldLayoutId id="2147484490" r:id="rId16"/>
    <p:sldLayoutId id="2147484491" r:id="rId17"/>
    <p:sldLayoutId id="2147484492" r:id="rId18"/>
    <p:sldLayoutId id="2147484493" r:id="rId19"/>
    <p:sldLayoutId id="2147484494" r:id="rId20"/>
    <p:sldLayoutId id="2147484495" r:id="rId21"/>
    <p:sldLayoutId id="2147484496" r:id="rId22"/>
    <p:sldLayoutId id="2147484497" r:id="rId23"/>
    <p:sldLayoutId id="2147484498" r:id="rId24"/>
    <p:sldLayoutId id="2147484499" r:id="rId25"/>
    <p:sldLayoutId id="2147484500" r:id="rId26"/>
  </p:sldLayoutIdLst>
  <p:transition>
    <p:fade/>
  </p:transition>
  <p:timing>
    <p:tnLst>
      <p:par>
        <p:cTn id="1" dur="indefinite" restart="never" nodeType="tmRoot"/>
      </p:par>
    </p:tnLst>
  </p:timing>
  <p:hf hdr="0" ftr="0" dt="0"/>
  <p:txStyles>
    <p:titleStyle>
      <a:lvl1pPr algn="l" defTabSz="91377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24" marR="0" indent="-335924" algn="l" defTabSz="913770"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17" marR="0" indent="-236391" algn="l" defTabSz="91377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25" marR="0" indent="-223950" algn="l" defTabSz="91377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775" marR="0" indent="-223950" algn="l" defTabSz="91377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24" marR="0" indent="-223950" algn="l" defTabSz="91377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2865"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749"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635"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521"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70" rtl="0" eaLnBrk="1" latinLnBrk="0" hangingPunct="1">
        <a:defRPr sz="1764" kern="1200">
          <a:solidFill>
            <a:schemeClr val="tx1"/>
          </a:solidFill>
          <a:latin typeface="+mn-lt"/>
          <a:ea typeface="+mn-ea"/>
          <a:cs typeface="+mn-cs"/>
        </a:defRPr>
      </a:lvl1pPr>
      <a:lvl2pPr marL="456884" algn="l" defTabSz="913770" rtl="0" eaLnBrk="1" latinLnBrk="0" hangingPunct="1">
        <a:defRPr sz="1764" kern="1200">
          <a:solidFill>
            <a:schemeClr val="tx1"/>
          </a:solidFill>
          <a:latin typeface="+mn-lt"/>
          <a:ea typeface="+mn-ea"/>
          <a:cs typeface="+mn-cs"/>
        </a:defRPr>
      </a:lvl2pPr>
      <a:lvl3pPr marL="913770" algn="l" defTabSz="913770" rtl="0" eaLnBrk="1" latinLnBrk="0" hangingPunct="1">
        <a:defRPr sz="1764" kern="1200">
          <a:solidFill>
            <a:schemeClr val="tx1"/>
          </a:solidFill>
          <a:latin typeface="+mn-lt"/>
          <a:ea typeface="+mn-ea"/>
          <a:cs typeface="+mn-cs"/>
        </a:defRPr>
      </a:lvl3pPr>
      <a:lvl4pPr marL="1370655" algn="l" defTabSz="913770" rtl="0" eaLnBrk="1" latinLnBrk="0" hangingPunct="1">
        <a:defRPr sz="1764" kern="1200">
          <a:solidFill>
            <a:schemeClr val="tx1"/>
          </a:solidFill>
          <a:latin typeface="+mn-lt"/>
          <a:ea typeface="+mn-ea"/>
          <a:cs typeface="+mn-cs"/>
        </a:defRPr>
      </a:lvl4pPr>
      <a:lvl5pPr marL="1827539" algn="l" defTabSz="913770" rtl="0" eaLnBrk="1" latinLnBrk="0" hangingPunct="1">
        <a:defRPr sz="1764" kern="1200">
          <a:solidFill>
            <a:schemeClr val="tx1"/>
          </a:solidFill>
          <a:latin typeface="+mn-lt"/>
          <a:ea typeface="+mn-ea"/>
          <a:cs typeface="+mn-cs"/>
        </a:defRPr>
      </a:lvl5pPr>
      <a:lvl6pPr marL="2284422" algn="l" defTabSz="913770" rtl="0" eaLnBrk="1" latinLnBrk="0" hangingPunct="1">
        <a:defRPr sz="1764" kern="1200">
          <a:solidFill>
            <a:schemeClr val="tx1"/>
          </a:solidFill>
          <a:latin typeface="+mn-lt"/>
          <a:ea typeface="+mn-ea"/>
          <a:cs typeface="+mn-cs"/>
        </a:defRPr>
      </a:lvl6pPr>
      <a:lvl7pPr marL="2741305" algn="l" defTabSz="913770" rtl="0" eaLnBrk="1" latinLnBrk="0" hangingPunct="1">
        <a:defRPr sz="1764" kern="1200">
          <a:solidFill>
            <a:schemeClr val="tx1"/>
          </a:solidFill>
          <a:latin typeface="+mn-lt"/>
          <a:ea typeface="+mn-ea"/>
          <a:cs typeface="+mn-cs"/>
        </a:defRPr>
      </a:lvl7pPr>
      <a:lvl8pPr marL="3198191" algn="l" defTabSz="913770" rtl="0" eaLnBrk="1" latinLnBrk="0" hangingPunct="1">
        <a:defRPr sz="1764" kern="1200">
          <a:solidFill>
            <a:schemeClr val="tx1"/>
          </a:solidFill>
          <a:latin typeface="+mn-lt"/>
          <a:ea typeface="+mn-ea"/>
          <a:cs typeface="+mn-cs"/>
        </a:defRPr>
      </a:lvl8pPr>
      <a:lvl9pPr marL="3655078" algn="l" defTabSz="913770" rtl="0" eaLnBrk="1" latinLnBrk="0" hangingPunct="1">
        <a:defRPr sz="1764"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782F13E-651E-423E-B8CD-43FC14438409}" type="datetimeFigureOut">
              <a:rPr lang="en-US" smtClean="0">
                <a:solidFill>
                  <a:prstClr val="black">
                    <a:tint val="75000"/>
                  </a:prstClr>
                </a:solidFill>
              </a:rPr>
              <a:pPr defTabSz="914126"/>
              <a:t>03-Nov-15</a:t>
            </a:fld>
            <a:endParaRPr lang="en-US" dirty="0">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dirty="0">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CAD36A06-24E3-4CC0-BF32-CE6AF9F4BB7D}" type="slidenum">
              <a:rPr lang="en-US" smtClean="0">
                <a:solidFill>
                  <a:prstClr val="black">
                    <a:tint val="75000"/>
                  </a:prstClr>
                </a:solidFill>
              </a:rPr>
              <a:pPr defTabSz="914126"/>
              <a:t>‹#›</a:t>
            </a:fld>
            <a:endParaRPr lang="en-US" dirty="0">
              <a:solidFill>
                <a:prstClr val="black">
                  <a:tint val="75000"/>
                </a:prstClr>
              </a:solidFill>
            </a:endParaRPr>
          </a:p>
        </p:txBody>
      </p:sp>
    </p:spTree>
    <p:extLst>
      <p:ext uri="{BB962C8B-B14F-4D97-AF65-F5344CB8AC3E}">
        <p14:creationId xmlns:p14="http://schemas.microsoft.com/office/powerpoint/2010/main" val="2819978344"/>
      </p:ext>
    </p:extLst>
  </p:cSld>
  <p:clrMap bg1="lt1" tx1="dk1" bg2="lt2" tx2="dk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28" r:id="rId13"/>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48" r:id="rId4"/>
    <p:sldLayoutId id="2147484061" r:id="rId5"/>
    <p:sldLayoutId id="2147484062" r:id="rId6"/>
    <p:sldLayoutId id="2147484049" r:id="rId7"/>
    <p:sldLayoutId id="2147484063" r:id="rId8"/>
    <p:sldLayoutId id="2147484064" r:id="rId9"/>
    <p:sldLayoutId id="2147484057" r:id="rId10"/>
    <p:sldLayoutId id="2147484065" r:id="rId11"/>
    <p:sldLayoutId id="2147484066" r:id="rId12"/>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944067798"/>
      </p:ext>
    </p:extLst>
  </p:cSld>
  <p:clrMap bg1="dk1" tx1="lt1" bg2="dk2" tx2="lt2" accent1="accent1" accent2="accent2" accent3="accent3" accent4="accent4" accent5="accent5" accent6="accent6" hlink="hlink" folHlink="folHlink"/>
  <p:sldLayoutIdLst>
    <p:sldLayoutId id="2147484168" r:id="rId1"/>
    <p:sldLayoutId id="2147484169" r:id="rId2"/>
    <p:sldLayoutId id="2147484170"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251727419"/>
      </p:ext>
    </p:extLst>
  </p:cSld>
  <p:clrMap bg1="dk1" tx1="lt1" bg2="dk2" tx2="lt2" accent1="accent1" accent2="accent2" accent3="accent3" accent4="accent4" accent5="accent5" accent6="accent6" hlink="hlink" folHlink="folHlink"/>
  <p:sldLayoutIdLst>
    <p:sldLayoutId id="2147484200" r:id="rId1"/>
    <p:sldLayoutId id="2147484201" r:id="rId2"/>
    <p:sldLayoutId id="2147484202"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259932894"/>
      </p:ext>
    </p:extLst>
  </p:cSld>
  <p:clrMap bg1="dk1" tx1="lt1" bg2="dk2" tx2="lt2" accent1="accent1" accent2="accent2" accent3="accent3" accent4="accent4" accent5="accent5" accent6="accent6" hlink="hlink" folHlink="folHlink"/>
  <p:sldLayoutIdLst>
    <p:sldLayoutId id="2147484234" r:id="rId1"/>
    <p:sldLayoutId id="2147484235" r:id="rId2"/>
    <p:sldLayoutId id="2147484236"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255805561"/>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67"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1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1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60"/>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60"/>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60"/>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926032048"/>
      </p:ext>
    </p:extLst>
  </p:cSld>
  <p:clrMap bg1="dk1" tx1="lt1" bg2="dk2" tx2="lt2" accent1="accent1" accent2="accent2" accent3="accent3" accent4="accent4" accent5="accent5" accent6="accent6" hlink="hlink" folHlink="folHlink"/>
  <p:sldLayoutIdLst>
    <p:sldLayoutId id="2147484378" r:id="rId1"/>
    <p:sldLayoutId id="2147484379" r:id="rId2"/>
    <p:sldLayoutId id="2147484380"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1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1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60"/>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60"/>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60"/>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790360630"/>
      </p:ext>
    </p:extLst>
  </p:cSld>
  <p:clrMap bg1="dk1" tx1="lt1" bg2="dk2" tx2="lt2" accent1="accent1" accent2="accent2" accent3="accent3" accent4="accent4" accent5="accent5" accent6="accent6" hlink="hlink" folHlink="folHlink"/>
  <p:sldLayoutIdLst>
    <p:sldLayoutId id="2147484382" r:id="rId1"/>
    <p:sldLayoutId id="2147484383" r:id="rId2"/>
    <p:sldLayoutId id="2147484384"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742158308"/>
      </p:ext>
    </p:extLst>
  </p:cSld>
  <p:clrMap bg1="dk1" tx1="lt1" bg2="dk2" tx2="lt2" accent1="accent1" accent2="accent2" accent3="accent3" accent4="accent4" accent5="accent5" accent6="accent6" hlink="hlink" folHlink="folHlink"/>
  <p:sldLayoutIdLst>
    <p:sldLayoutId id="2147484387" r:id="rId1"/>
    <p:sldLayoutId id="2147484388" r:id="rId2"/>
    <p:sldLayoutId id="2147484389"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9.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9.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9.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1" y="-25279"/>
            <a:ext cx="12181288" cy="6506625"/>
            <a:chOff x="3419" y="768"/>
            <a:chExt cx="3525" cy="2639"/>
          </a:xfrm>
        </p:grpSpPr>
        <p:sp>
          <p:nvSpPr>
            <p:cNvPr id="5" name="AutoShape 3"/>
            <p:cNvSpPr>
              <a:spLocks noChangeAspect="1" noChangeArrowheads="1" noTextEdit="1"/>
            </p:cNvSpPr>
            <p:nvPr/>
          </p:nvSpPr>
          <p:spPr bwMode="auto">
            <a:xfrm>
              <a:off x="3419" y="768"/>
              <a:ext cx="3525" cy="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 y="768"/>
              <a:ext cx="3528" cy="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 name="Rectangle 245"/>
          <p:cNvSpPr/>
          <p:nvPr/>
        </p:nvSpPr>
        <p:spPr>
          <a:xfrm>
            <a:off x="-1" y="6292037"/>
            <a:ext cx="12188825" cy="5650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smtClean="0"/>
              <a:t>                                                                                                           Project Sponsors:</a:t>
            </a:r>
            <a:endParaRPr lang="en-US" sz="1799" dirty="0"/>
          </a:p>
        </p:txBody>
      </p:sp>
      <p:sp>
        <p:nvSpPr>
          <p:cNvPr id="468" name="Rectangle 467"/>
          <p:cNvSpPr/>
          <p:nvPr/>
        </p:nvSpPr>
        <p:spPr>
          <a:xfrm>
            <a:off x="-21443" y="-32677"/>
            <a:ext cx="3576012" cy="362588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00B0F0"/>
              </a:solidFill>
            </a:endParaRPr>
          </a:p>
        </p:txBody>
      </p:sp>
      <p:cxnSp>
        <p:nvCxnSpPr>
          <p:cNvPr id="251" name="Straight Connector 250"/>
          <p:cNvCxnSpPr/>
          <p:nvPr/>
        </p:nvCxnSpPr>
        <p:spPr>
          <a:xfrm>
            <a:off x="206062" y="1385735"/>
            <a:ext cx="3166853" cy="17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1443" y="226107"/>
            <a:ext cx="4108242" cy="461665"/>
          </a:xfrm>
          <a:prstGeom prst="rect">
            <a:avLst/>
          </a:prstGeom>
          <a:noFill/>
        </p:spPr>
        <p:txBody>
          <a:bodyPr wrap="square" rtlCol="0">
            <a:spAutoFit/>
          </a:bodyPr>
          <a:lstStyle/>
          <a:p>
            <a:r>
              <a:rPr lang="en-US" sz="2400" dirty="0" smtClean="0">
                <a:solidFill>
                  <a:schemeClr val="bg1"/>
                </a:solidFill>
                <a:latin typeface="Segoe UI Semibold" panose="020B0702040204020203" pitchFamily="34" charset="0"/>
                <a:cs typeface="Segoe UI Semibold" panose="020B0702040204020203" pitchFamily="34" charset="0"/>
              </a:rPr>
              <a:t>Autonomous Water Taxi</a:t>
            </a:r>
            <a:endParaRPr lang="en-US" sz="2400" dirty="0">
              <a:solidFill>
                <a:schemeClr val="bg1"/>
              </a:solidFill>
              <a:latin typeface="Segoe UI Semibold" panose="020B0702040204020203" pitchFamily="34" charset="0"/>
              <a:cs typeface="Segoe UI Semibold" panose="020B0702040204020203" pitchFamily="34" charset="0"/>
            </a:endParaRPr>
          </a:p>
        </p:txBody>
      </p:sp>
      <p:sp>
        <p:nvSpPr>
          <p:cNvPr id="249" name="TextBox 248"/>
          <p:cNvSpPr txBox="1"/>
          <p:nvPr/>
        </p:nvSpPr>
        <p:spPr>
          <a:xfrm>
            <a:off x="0" y="1385735"/>
            <a:ext cx="2250873" cy="461665"/>
          </a:xfrm>
          <a:prstGeom prst="rect">
            <a:avLst/>
          </a:prstGeom>
          <a:noFill/>
        </p:spPr>
        <p:txBody>
          <a:bodyPr wrap="none" rtlCol="0">
            <a:spAutoFit/>
          </a:bodyPr>
          <a:lstStyle/>
          <a:p>
            <a:r>
              <a:rPr lang="en-US" sz="2400" dirty="0" smtClean="0">
                <a:solidFill>
                  <a:schemeClr val="bg1"/>
                </a:solidFill>
                <a:latin typeface="Segoe UI Semilight" panose="020B0402040204020203" pitchFamily="34" charset="0"/>
                <a:cs typeface="Segoe UI Semilight" panose="020B0402040204020203" pitchFamily="34" charset="0"/>
              </a:rPr>
              <a:t> By: </a:t>
            </a:r>
            <a:r>
              <a:rPr lang="en-US" sz="2400" dirty="0" err="1" smtClean="0">
                <a:solidFill>
                  <a:schemeClr val="bg1"/>
                </a:solidFill>
                <a:latin typeface="Segoe UI Semilight" panose="020B0402040204020203" pitchFamily="34" charset="0"/>
                <a:cs typeface="Segoe UI Semilight" panose="020B0402040204020203" pitchFamily="34" charset="0"/>
              </a:rPr>
              <a:t>AutoPirates</a:t>
            </a:r>
            <a:endParaRPr lang="en-US" sz="2400" dirty="0">
              <a:solidFill>
                <a:schemeClr val="bg1"/>
              </a:solidFill>
              <a:latin typeface="Segoe UI Semilight" panose="020B0402040204020203" pitchFamily="34" charset="0"/>
              <a:cs typeface="Segoe UI Semilight" panose="020B0402040204020203" pitchFamily="34" charset="0"/>
            </a:endParaRPr>
          </a:p>
        </p:txBody>
      </p:sp>
      <p:sp>
        <p:nvSpPr>
          <p:cNvPr id="252" name="TextBox 251"/>
          <p:cNvSpPr txBox="1"/>
          <p:nvPr/>
        </p:nvSpPr>
        <p:spPr>
          <a:xfrm>
            <a:off x="63708" y="3007028"/>
            <a:ext cx="3052182" cy="399981"/>
          </a:xfrm>
          <a:prstGeom prst="rect">
            <a:avLst/>
          </a:prstGeom>
          <a:noFill/>
        </p:spPr>
        <p:txBody>
          <a:bodyPr wrap="none" rtlCol="0">
            <a:spAutoFit/>
          </a:bodyPr>
          <a:lstStyle/>
          <a:p>
            <a:r>
              <a:rPr lang="en-US" sz="1999" dirty="0">
                <a:solidFill>
                  <a:schemeClr val="bg1"/>
                </a:solidFill>
                <a:latin typeface="Segoe UI Semilight" panose="020B0402040204020203" pitchFamily="34" charset="0"/>
                <a:cs typeface="Segoe UI Semilight" panose="020B0402040204020203" pitchFamily="34" charset="0"/>
              </a:rPr>
              <a:t>Date: </a:t>
            </a:r>
            <a:r>
              <a:rPr lang="en-US" sz="1999" dirty="0" smtClean="0">
                <a:solidFill>
                  <a:schemeClr val="bg1"/>
                </a:solidFill>
                <a:latin typeface="Segoe UI Semilight" panose="020B0402040204020203" pitchFamily="34" charset="0"/>
                <a:cs typeface="Segoe UI Semilight" panose="020B0402040204020203" pitchFamily="34" charset="0"/>
              </a:rPr>
              <a:t>05</a:t>
            </a:r>
            <a:r>
              <a:rPr lang="en-US" sz="1999" baseline="30000" dirty="0" smtClean="0">
                <a:solidFill>
                  <a:schemeClr val="bg1"/>
                </a:solidFill>
                <a:latin typeface="Segoe UI Semilight" panose="020B0402040204020203" pitchFamily="34" charset="0"/>
                <a:cs typeface="Segoe UI Semilight" panose="020B0402040204020203" pitchFamily="34" charset="0"/>
              </a:rPr>
              <a:t>th</a:t>
            </a:r>
            <a:r>
              <a:rPr lang="en-US" sz="1999" dirty="0" smtClean="0">
                <a:solidFill>
                  <a:schemeClr val="bg1"/>
                </a:solidFill>
                <a:latin typeface="Segoe UI Semilight" panose="020B0402040204020203" pitchFamily="34" charset="0"/>
                <a:cs typeface="Segoe UI Semilight" panose="020B0402040204020203" pitchFamily="34" charset="0"/>
              </a:rPr>
              <a:t> </a:t>
            </a:r>
            <a:r>
              <a:rPr lang="en-US" sz="1999" dirty="0" smtClean="0">
                <a:solidFill>
                  <a:schemeClr val="bg1"/>
                </a:solidFill>
                <a:latin typeface="Segoe UI Semilight" panose="020B0402040204020203" pitchFamily="34" charset="0"/>
                <a:cs typeface="Segoe UI Semilight" panose="020B0402040204020203" pitchFamily="34" charset="0"/>
              </a:rPr>
              <a:t>November 2015</a:t>
            </a:r>
            <a:endParaRPr lang="en-US" sz="1999" dirty="0">
              <a:solidFill>
                <a:schemeClr val="bg1"/>
              </a:solidFill>
              <a:latin typeface="Segoe UI Semilight" panose="020B0402040204020203" pitchFamily="34" charset="0"/>
              <a:cs typeface="Segoe UI Semilight" panose="020B0402040204020203" pitchFamily="34" charset="0"/>
            </a:endParaRPr>
          </a:p>
        </p:txBody>
      </p:sp>
      <p:pic>
        <p:nvPicPr>
          <p:cNvPr id="1031" name="Picture 7" descr="http://ppia.org/wp-content/uploads/2014/07/NREC-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403" y="6292037"/>
            <a:ext cx="1697886" cy="5659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10026013" y="6297769"/>
            <a:ext cx="380312" cy="560231"/>
          </a:xfrm>
          <a:prstGeom prst="rect">
            <a:avLst/>
          </a:prstGeom>
        </p:spPr>
      </p:pic>
      <p:sp>
        <p:nvSpPr>
          <p:cNvPr id="13" name="TextBox 12"/>
          <p:cNvSpPr txBox="1"/>
          <p:nvPr/>
        </p:nvSpPr>
        <p:spPr>
          <a:xfrm>
            <a:off x="63708" y="960510"/>
            <a:ext cx="4108242" cy="400110"/>
          </a:xfrm>
          <a:prstGeom prst="rect">
            <a:avLst/>
          </a:prstGeom>
          <a:noFill/>
        </p:spPr>
        <p:txBody>
          <a:bodyPr wrap="square" rtlCol="0">
            <a:spAutoFit/>
          </a:bodyPr>
          <a:lstStyle/>
          <a:p>
            <a:r>
              <a:rPr lang="en-US" sz="2000" dirty="0" smtClean="0">
                <a:solidFill>
                  <a:schemeClr val="bg1"/>
                </a:solidFill>
                <a:latin typeface="Segoe UI Semibold" panose="020B0702040204020203" pitchFamily="34" charset="0"/>
                <a:cs typeface="Segoe UI Semibold" panose="020B0702040204020203" pitchFamily="34" charset="0"/>
              </a:rPr>
              <a:t> Preliminary Design Review</a:t>
            </a:r>
            <a:endParaRPr lang="en-US" sz="2000" dirty="0">
              <a:solidFill>
                <a:schemeClr val="bg1"/>
              </a:solidFill>
              <a:latin typeface="Segoe UI Semibold" panose="020B0702040204020203" pitchFamily="34" charset="0"/>
              <a:cs typeface="Segoe UI Semibold" panose="020B0702040204020203" pitchFamily="34" charset="0"/>
            </a:endParaRPr>
          </a:p>
        </p:txBody>
      </p:sp>
      <p:sp>
        <p:nvSpPr>
          <p:cNvPr id="2" name="TextBox 1"/>
          <p:cNvSpPr txBox="1"/>
          <p:nvPr/>
        </p:nvSpPr>
        <p:spPr>
          <a:xfrm>
            <a:off x="181592" y="6519537"/>
            <a:ext cx="5196166" cy="369332"/>
          </a:xfrm>
          <a:prstGeom prst="rect">
            <a:avLst/>
          </a:prstGeom>
          <a:noFill/>
        </p:spPr>
        <p:txBody>
          <a:bodyPr wrap="none" rtlCol="0">
            <a:spAutoFit/>
          </a:bodyPr>
          <a:lstStyle/>
          <a:p>
            <a:r>
              <a:rPr lang="en-US" dirty="0" smtClean="0"/>
              <a:t>Team B: Tushar, </a:t>
            </a:r>
            <a:r>
              <a:rPr lang="en-US" dirty="0" err="1" smtClean="0"/>
              <a:t>Shiyu</a:t>
            </a:r>
            <a:r>
              <a:rPr lang="en-US" dirty="0" smtClean="0"/>
              <a:t>, </a:t>
            </a:r>
            <a:r>
              <a:rPr lang="en-US" dirty="0" err="1" smtClean="0"/>
              <a:t>Bikramjot</a:t>
            </a:r>
            <a:r>
              <a:rPr lang="en-US" dirty="0" smtClean="0"/>
              <a:t>, Tae-</a:t>
            </a:r>
            <a:r>
              <a:rPr lang="en-US" dirty="0" err="1" smtClean="0"/>
              <a:t>Hyung</a:t>
            </a:r>
            <a:r>
              <a:rPr lang="en-US" smtClean="0"/>
              <a:t>, William </a:t>
            </a:r>
            <a:endParaRPr lang="en-US" dirty="0"/>
          </a:p>
        </p:txBody>
      </p:sp>
    </p:spTree>
    <p:extLst>
      <p:ext uri="{BB962C8B-B14F-4D97-AF65-F5344CB8AC3E}">
        <p14:creationId xmlns:p14="http://schemas.microsoft.com/office/powerpoint/2010/main" val="734809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0806106"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2721" y="2987683"/>
            <a:ext cx="3415066" cy="849463"/>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Boat avoids obstacles in between the path</a:t>
            </a:r>
          </a:p>
        </p:txBody>
      </p:sp>
      <p:pic>
        <p:nvPicPr>
          <p:cNvPr id="2" name="obstacle%20avoida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17787" y="1091654"/>
            <a:ext cx="7896736" cy="4442043"/>
          </a:xfrm>
          <a:prstGeom prst="rect">
            <a:avLst/>
          </a:prstGeom>
        </p:spPr>
      </p:pic>
    </p:spTree>
    <p:extLst>
      <p:ext uri="{BB962C8B-B14F-4D97-AF65-F5344CB8AC3E}">
        <p14:creationId xmlns:p14="http://schemas.microsoft.com/office/powerpoint/2010/main" val="2235060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5358" y="3026015"/>
            <a:ext cx="4402534" cy="1403461"/>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The destination arrives</a:t>
            </a:r>
          </a:p>
          <a:p>
            <a:pPr algn="just">
              <a:lnSpc>
                <a:spcPct val="90000"/>
              </a:lnSpc>
            </a:pPr>
            <a:endParaRPr lang="en-US" sz="2000" dirty="0">
              <a:gradFill>
                <a:gsLst>
                  <a:gs pos="2917">
                    <a:schemeClr val="tx1"/>
                  </a:gs>
                  <a:gs pos="30000">
                    <a:schemeClr val="tx1"/>
                  </a:gs>
                </a:gsLst>
                <a:lin ang="5400000" scaled="0"/>
              </a:gradFill>
            </a:endParaRPr>
          </a:p>
          <a:p>
            <a:pPr algn="just">
              <a:lnSpc>
                <a:spcPct val="90000"/>
              </a:lnSpc>
            </a:pPr>
            <a:endParaRPr lang="en-US" sz="2000" dirty="0" smtClean="0">
              <a:gradFill>
                <a:gsLst>
                  <a:gs pos="2917">
                    <a:schemeClr val="tx1"/>
                  </a:gs>
                  <a:gs pos="30000">
                    <a:schemeClr val="tx1"/>
                  </a:gs>
                </a:gsLst>
                <a:lin ang="5400000" scaled="0"/>
              </a:gradFill>
            </a:endParaRPr>
          </a:p>
          <a:p>
            <a:pPr algn="just">
              <a:lnSpc>
                <a:spcPct val="90000"/>
              </a:lnSpc>
            </a:pPr>
            <a:endParaRPr lang="en-US" sz="2000" dirty="0" smtClean="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2"/>
          <a:stretch>
            <a:fillRect/>
          </a:stretch>
        </p:blipFill>
        <p:spPr>
          <a:xfrm>
            <a:off x="4420879" y="1292641"/>
            <a:ext cx="7226340" cy="4039213"/>
          </a:xfrm>
          <a:prstGeom prst="rect">
            <a:avLst/>
          </a:prstGeom>
        </p:spPr>
      </p:pic>
    </p:spTree>
    <p:extLst>
      <p:ext uri="{BB962C8B-B14F-4D97-AF65-F5344CB8AC3E}">
        <p14:creationId xmlns:p14="http://schemas.microsoft.com/office/powerpoint/2010/main" val="32167797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4441409"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Requirements</a:t>
            </a:r>
          </a:p>
        </p:txBody>
      </p:sp>
    </p:spTree>
    <p:extLst>
      <p:ext uri="{BB962C8B-B14F-4D97-AF65-F5344CB8AC3E}">
        <p14:creationId xmlns:p14="http://schemas.microsoft.com/office/powerpoint/2010/main" val="156905015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System Requirements: </a:t>
            </a:r>
            <a:r>
              <a:rPr lang="en-US" sz="2800" dirty="0" smtClean="0">
                <a:solidFill>
                  <a:srgbClr val="002060"/>
                </a:solidFill>
              </a:rPr>
              <a:t>Mandatory Functional</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387411" y="1292641"/>
            <a:ext cx="11297187" cy="4142244"/>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fontAlgn="base">
              <a:lnSpc>
                <a:spcPct val="150000"/>
              </a:lnSpc>
              <a:spcBef>
                <a:spcPct val="0"/>
              </a:spcBef>
              <a:spcAft>
                <a:spcPct val="0"/>
              </a:spcAft>
              <a:defRPr/>
            </a:pPr>
            <a:r>
              <a:rPr lang="en-US" sz="1600" dirty="0"/>
              <a:t>The system shall </a:t>
            </a:r>
          </a:p>
          <a:p>
            <a:pPr fontAlgn="base">
              <a:lnSpc>
                <a:spcPct val="150000"/>
              </a:lnSpc>
              <a:spcBef>
                <a:spcPct val="0"/>
              </a:spcBef>
              <a:spcAft>
                <a:spcPct val="0"/>
              </a:spcAft>
              <a:defRPr/>
            </a:pPr>
            <a:endParaRPr lang="en-US" sz="1600" dirty="0"/>
          </a:p>
          <a:p>
            <a:pPr fontAlgn="base">
              <a:lnSpc>
                <a:spcPct val="150000"/>
              </a:lnSpc>
              <a:spcBef>
                <a:spcPct val="0"/>
              </a:spcBef>
              <a:spcAft>
                <a:spcPct val="0"/>
              </a:spcAft>
              <a:defRPr/>
            </a:pPr>
            <a:r>
              <a:rPr lang="en-US" sz="1600" b="1" dirty="0"/>
              <a:t>MF1. </a:t>
            </a:r>
            <a:r>
              <a:rPr lang="en-US" sz="1600" dirty="0"/>
              <a:t>Control throttling and steering of the boat.</a:t>
            </a:r>
          </a:p>
          <a:p>
            <a:pPr fontAlgn="base">
              <a:lnSpc>
                <a:spcPct val="150000"/>
              </a:lnSpc>
              <a:spcBef>
                <a:spcPct val="0"/>
              </a:spcBef>
              <a:spcAft>
                <a:spcPct val="0"/>
              </a:spcAft>
              <a:defRPr/>
            </a:pPr>
            <a:r>
              <a:rPr lang="en-US" sz="1600" b="1" dirty="0"/>
              <a:t>MF2. </a:t>
            </a:r>
            <a:r>
              <a:rPr lang="en-US" sz="1600" dirty="0"/>
              <a:t>Detect static obstacles in the river with minimum size of 2mtx2mtx2mt with more than 85% accuracy.</a:t>
            </a:r>
          </a:p>
          <a:p>
            <a:pPr fontAlgn="base">
              <a:lnSpc>
                <a:spcPct val="150000"/>
              </a:lnSpc>
              <a:spcBef>
                <a:spcPct val="0"/>
              </a:spcBef>
              <a:spcAft>
                <a:spcPct val="0"/>
              </a:spcAft>
              <a:defRPr/>
            </a:pPr>
            <a:r>
              <a:rPr lang="en-US" sz="1600" b="1" dirty="0"/>
              <a:t>MF3. </a:t>
            </a:r>
            <a:r>
              <a:rPr lang="en-US" sz="1600" dirty="0"/>
              <a:t>Detect shores with more than 85% accuracy.</a:t>
            </a:r>
          </a:p>
          <a:p>
            <a:pPr fontAlgn="base">
              <a:lnSpc>
                <a:spcPct val="150000"/>
              </a:lnSpc>
              <a:spcBef>
                <a:spcPct val="0"/>
              </a:spcBef>
              <a:spcAft>
                <a:spcPct val="0"/>
              </a:spcAft>
              <a:defRPr/>
            </a:pPr>
            <a:r>
              <a:rPr lang="en-US" sz="1600" b="1" dirty="0"/>
              <a:t>MF4. </a:t>
            </a:r>
            <a:r>
              <a:rPr lang="en-US" sz="1600" dirty="0"/>
              <a:t>Autonomously navigate from source to destination at the maximum distance of 2 miles in not more than 15 minutes.</a:t>
            </a:r>
          </a:p>
          <a:p>
            <a:pPr fontAlgn="base">
              <a:lnSpc>
                <a:spcPct val="150000"/>
              </a:lnSpc>
              <a:spcBef>
                <a:spcPct val="0"/>
              </a:spcBef>
              <a:spcAft>
                <a:spcPct val="0"/>
              </a:spcAft>
              <a:defRPr/>
            </a:pPr>
            <a:r>
              <a:rPr lang="en-US" sz="1600" b="1" dirty="0"/>
              <a:t>MF5. </a:t>
            </a:r>
            <a:r>
              <a:rPr lang="en-US" sz="1600" dirty="0"/>
              <a:t>Avoid detected static obstacles with an accuracy of more than 95%.</a:t>
            </a:r>
          </a:p>
          <a:p>
            <a:pPr fontAlgn="base">
              <a:lnSpc>
                <a:spcPct val="150000"/>
              </a:lnSpc>
              <a:spcBef>
                <a:spcPct val="0"/>
              </a:spcBef>
              <a:spcAft>
                <a:spcPct val="0"/>
              </a:spcAft>
              <a:defRPr/>
            </a:pPr>
            <a:r>
              <a:rPr lang="en-US" sz="1600" b="1" dirty="0"/>
              <a:t>MF6. </a:t>
            </a:r>
            <a:r>
              <a:rPr lang="en-US" sz="1600" dirty="0"/>
              <a:t>Update the path within 5 sec after detecting new static obstacles.</a:t>
            </a:r>
          </a:p>
          <a:p>
            <a:pPr fontAlgn="base">
              <a:lnSpc>
                <a:spcPct val="150000"/>
              </a:lnSpc>
              <a:spcBef>
                <a:spcPct val="0"/>
              </a:spcBef>
              <a:spcAft>
                <a:spcPct val="0"/>
              </a:spcAft>
              <a:defRPr/>
            </a:pPr>
            <a:r>
              <a:rPr lang="en-US" sz="1600" b="1" dirty="0"/>
              <a:t>MF7. </a:t>
            </a:r>
            <a:r>
              <a:rPr lang="en-US" sz="1600" dirty="0"/>
              <a:t>Record sensor data up to duration of 15 minutes.</a:t>
            </a:r>
          </a:p>
          <a:p>
            <a:pPr fontAlgn="base">
              <a:lnSpc>
                <a:spcPct val="150000"/>
              </a:lnSpc>
              <a:spcBef>
                <a:spcPct val="0"/>
              </a:spcBef>
              <a:spcAft>
                <a:spcPct val="0"/>
              </a:spcAft>
              <a:defRPr/>
            </a:pPr>
            <a:r>
              <a:rPr lang="en-US" sz="1600" b="1" dirty="0"/>
              <a:t>MF8. </a:t>
            </a:r>
            <a:r>
              <a:rPr lang="en-US" sz="1600" dirty="0"/>
              <a:t>Replay saved sensor data.</a:t>
            </a:r>
          </a:p>
          <a:p>
            <a:pPr fontAlgn="base">
              <a:lnSpc>
                <a:spcPct val="150000"/>
              </a:lnSpc>
              <a:spcBef>
                <a:spcPct val="0"/>
              </a:spcBef>
              <a:spcAft>
                <a:spcPct val="0"/>
              </a:spcAft>
              <a:defRPr/>
            </a:pPr>
            <a:r>
              <a:rPr lang="en-US" sz="1600" b="1" dirty="0"/>
              <a:t>MF9. </a:t>
            </a:r>
            <a:r>
              <a:rPr lang="en-US" sz="1600" dirty="0"/>
              <a:t>Have a 2D simulator to test path planning algorithm</a:t>
            </a:r>
            <a:r>
              <a:rPr lang="en-US" sz="1600" dirty="0" smtClean="0"/>
              <a:t>.</a:t>
            </a:r>
            <a:endParaRPr lang="en-US" sz="1600" spc="-5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829758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System Requirements</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368721" y="907243"/>
            <a:ext cx="11297187" cy="159222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1600" dirty="0"/>
              <a:t> </a:t>
            </a:r>
            <a:r>
              <a:rPr lang="en-US" sz="1600" b="1" dirty="0" smtClean="0"/>
              <a:t>Desirable </a:t>
            </a:r>
            <a:r>
              <a:rPr lang="en-US" sz="1600" b="1" dirty="0"/>
              <a:t>functional requirements</a:t>
            </a:r>
            <a:endParaRPr lang="en-US" sz="1600" dirty="0"/>
          </a:p>
          <a:p>
            <a:r>
              <a:rPr lang="en-US" sz="1600" dirty="0"/>
              <a:t> </a:t>
            </a:r>
          </a:p>
          <a:p>
            <a:r>
              <a:rPr lang="en-US" sz="1600" dirty="0"/>
              <a:t>The system shall - </a:t>
            </a:r>
          </a:p>
          <a:p>
            <a:r>
              <a:rPr lang="en-US" sz="1600" dirty="0"/>
              <a:t> </a:t>
            </a:r>
          </a:p>
          <a:p>
            <a:r>
              <a:rPr lang="en-US" sz="1600" b="1" dirty="0"/>
              <a:t>DF1. </a:t>
            </a:r>
            <a:r>
              <a:rPr lang="en-US" sz="1600" dirty="0"/>
              <a:t>Track dynamic obstacles with minimum size of 1m x 1m x 1m.</a:t>
            </a:r>
          </a:p>
          <a:p>
            <a:r>
              <a:rPr lang="en-US" sz="1600" b="1" dirty="0"/>
              <a:t>DF2. </a:t>
            </a:r>
            <a:r>
              <a:rPr lang="en-US" sz="1600" dirty="0"/>
              <a:t>Update the path within 2sec after detecting new dynamic obstacles</a:t>
            </a:r>
            <a:r>
              <a:rPr lang="en-US" sz="1600" dirty="0" smtClean="0"/>
              <a:t>.</a:t>
            </a:r>
            <a:endParaRPr lang="en-US" sz="1600" spc="-58" dirty="0">
              <a:latin typeface="Segoe UI" panose="020B0502040204020203" pitchFamily="34" charset="0"/>
              <a:cs typeface="Segoe UI" panose="020B0502040204020203" pitchFamily="34" charset="0"/>
            </a:endParaRPr>
          </a:p>
        </p:txBody>
      </p:sp>
      <p:sp>
        <p:nvSpPr>
          <p:cNvPr id="5" name="Rectangle 4"/>
          <p:cNvSpPr/>
          <p:nvPr/>
        </p:nvSpPr>
        <p:spPr bwMode="auto">
          <a:xfrm>
            <a:off x="387411" y="2688926"/>
            <a:ext cx="11297187" cy="2301435"/>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1600" dirty="0"/>
              <a:t> </a:t>
            </a:r>
            <a:r>
              <a:rPr lang="en-US" sz="1600" b="1" dirty="0"/>
              <a:t>Mandatory non-functional requirements</a:t>
            </a:r>
            <a:endParaRPr lang="en-US" sz="1600" dirty="0"/>
          </a:p>
          <a:p>
            <a:r>
              <a:rPr lang="en-US" sz="1600" dirty="0"/>
              <a:t> </a:t>
            </a:r>
          </a:p>
          <a:p>
            <a:r>
              <a:rPr lang="en-US" sz="1600" dirty="0"/>
              <a:t>The system shall - </a:t>
            </a:r>
          </a:p>
          <a:p>
            <a:r>
              <a:rPr lang="en-US" sz="1600" dirty="0"/>
              <a:t> </a:t>
            </a:r>
          </a:p>
          <a:p>
            <a:r>
              <a:rPr lang="en-US" sz="1600" b="1" dirty="0" smtClean="0"/>
              <a:t>MNF1. </a:t>
            </a:r>
            <a:r>
              <a:rPr lang="en-US" sz="1600" dirty="0"/>
              <a:t>Be tested in 25-30 field trials.</a:t>
            </a:r>
          </a:p>
          <a:p>
            <a:r>
              <a:rPr lang="en-US" sz="1600" b="1" dirty="0" smtClean="0"/>
              <a:t>MNF2. </a:t>
            </a:r>
            <a:r>
              <a:rPr lang="en-US" sz="1600" dirty="0"/>
              <a:t>Arrive within a radius of 15 meters of the desired destination.</a:t>
            </a:r>
          </a:p>
          <a:p>
            <a:r>
              <a:rPr lang="en-US" sz="1600" b="1" dirty="0" smtClean="0"/>
              <a:t>MNF3. </a:t>
            </a:r>
            <a:r>
              <a:rPr lang="en-US" sz="1600" dirty="0"/>
              <a:t>Be demonstrated in a video.</a:t>
            </a:r>
          </a:p>
          <a:p>
            <a:r>
              <a:rPr lang="en-US" sz="1600" b="1" dirty="0" smtClean="0"/>
              <a:t>MNF4. </a:t>
            </a:r>
            <a:r>
              <a:rPr lang="en-US" sz="1600" dirty="0"/>
              <a:t>Sail at a velocity not more than 15 mph</a:t>
            </a:r>
            <a:r>
              <a:rPr lang="en-US" sz="1600" dirty="0" smtClean="0"/>
              <a:t>.</a:t>
            </a:r>
          </a:p>
        </p:txBody>
      </p:sp>
      <p:sp>
        <p:nvSpPr>
          <p:cNvPr id="9" name="Rectangle 8"/>
          <p:cNvSpPr/>
          <p:nvPr/>
        </p:nvSpPr>
        <p:spPr bwMode="auto">
          <a:xfrm>
            <a:off x="387411" y="5231740"/>
            <a:ext cx="11297187" cy="1297850"/>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1600" b="1" dirty="0"/>
              <a:t>Desirable non-functional requirements</a:t>
            </a:r>
            <a:endParaRPr lang="en-US" sz="1600" dirty="0"/>
          </a:p>
          <a:p>
            <a:r>
              <a:rPr lang="en-US" sz="1600" dirty="0"/>
              <a:t> </a:t>
            </a:r>
          </a:p>
          <a:p>
            <a:r>
              <a:rPr lang="en-US" sz="1600" dirty="0"/>
              <a:t>The system shall - </a:t>
            </a:r>
          </a:p>
          <a:p>
            <a:r>
              <a:rPr lang="en-US" sz="1600" b="1" dirty="0" smtClean="0"/>
              <a:t>DNF1</a:t>
            </a:r>
            <a:r>
              <a:rPr lang="en-US" sz="1600" dirty="0"/>
              <a:t>. Obey the “rules of the road</a:t>
            </a:r>
            <a:r>
              <a:rPr lang="en-US" sz="1600" dirty="0" smtClean="0"/>
              <a:t>”.</a:t>
            </a:r>
            <a:endParaRPr lang="en-US" sz="1600" dirty="0"/>
          </a:p>
          <a:p>
            <a:r>
              <a:rPr lang="en-US" sz="1600" b="1" dirty="0" smtClean="0"/>
              <a:t>DNF2. </a:t>
            </a:r>
            <a:r>
              <a:rPr lang="en-US" sz="1600" dirty="0"/>
              <a:t>Estimate the shape of the static obstacles in the river with a minimum of 50% overlap</a:t>
            </a:r>
            <a:r>
              <a:rPr lang="en-US" sz="1600" dirty="0" smtClean="0"/>
              <a:t>.</a:t>
            </a:r>
            <a:endParaRPr lang="en-US" sz="1600" spc="-5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4110100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4234621"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Architectures</a:t>
            </a:r>
          </a:p>
        </p:txBody>
      </p:sp>
    </p:spTree>
    <p:extLst>
      <p:ext uri="{BB962C8B-B14F-4D97-AF65-F5344CB8AC3E}">
        <p14:creationId xmlns:p14="http://schemas.microsoft.com/office/powerpoint/2010/main" val="384534479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Functional Architecture</a:t>
            </a:r>
            <a:r>
              <a:rPr lang="en-US" sz="2800" dirty="0" smtClean="0">
                <a:solidFill>
                  <a:srgbClr val="002060"/>
                </a:solidFill>
              </a:rPr>
              <a:t>: Defining functions of the project</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bwMode="auto">
          <a:xfrm>
            <a:off x="425319" y="568672"/>
            <a:ext cx="11290668" cy="986706"/>
          </a:xfrm>
          <a:prstGeom prst="rect">
            <a:avLst/>
          </a:prstGeom>
          <a:no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marR="0" lvl="0" defTabSz="699496" fontAlgn="base">
              <a:lnSpc>
                <a:spcPct val="100000"/>
              </a:lnSpc>
              <a:spcBef>
                <a:spcPct val="0"/>
              </a:spcBef>
              <a:spcAft>
                <a:spcPct val="0"/>
              </a:spcAft>
              <a:buClrTx/>
              <a:buSzTx/>
              <a:tabLst/>
              <a:defRPr/>
            </a:pPr>
            <a:endParaRPr lang="en-US" sz="1400" spc="-58" dirty="0">
              <a:solidFill>
                <a:schemeClr val="tx1">
                  <a:lumMod val="75000"/>
                  <a:lumOff val="25000"/>
                </a:schemeClr>
              </a:solidFill>
              <a:latin typeface="Segoe UI Light" pitchFamily="34" charset="0"/>
              <a:ea typeface="Segoe UI" pitchFamily="34" charset="0"/>
              <a:cs typeface="Segoe UI" pitchFamily="34" charset="0"/>
            </a:endParaRPr>
          </a:p>
        </p:txBody>
      </p:sp>
      <p:sp>
        <p:nvSpPr>
          <p:cNvPr id="2" name="Rectangle 1"/>
          <p:cNvSpPr/>
          <p:nvPr/>
        </p:nvSpPr>
        <p:spPr>
          <a:xfrm>
            <a:off x="1382115" y="4814497"/>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Acquire data from Sensors</a:t>
            </a:r>
            <a:endParaRPr lang="en-US" dirty="0"/>
          </a:p>
        </p:txBody>
      </p:sp>
      <p:sp>
        <p:nvSpPr>
          <p:cNvPr id="42" name="Rectangle 41"/>
          <p:cNvSpPr/>
          <p:nvPr/>
        </p:nvSpPr>
        <p:spPr>
          <a:xfrm>
            <a:off x="3280567" y="4803248"/>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data</a:t>
            </a:r>
            <a:endParaRPr lang="en-US" dirty="0"/>
          </a:p>
        </p:txBody>
      </p:sp>
      <p:sp>
        <p:nvSpPr>
          <p:cNvPr id="45" name="Rectangle 44"/>
          <p:cNvSpPr/>
          <p:nvPr/>
        </p:nvSpPr>
        <p:spPr>
          <a:xfrm>
            <a:off x="5283097" y="4212489"/>
            <a:ext cx="1470991" cy="8399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Dynamic Obstacles*</a:t>
            </a:r>
            <a:endParaRPr lang="en-US" dirty="0"/>
          </a:p>
        </p:txBody>
      </p:sp>
      <p:sp>
        <p:nvSpPr>
          <p:cNvPr id="47" name="Rectangle 46"/>
          <p:cNvSpPr/>
          <p:nvPr/>
        </p:nvSpPr>
        <p:spPr>
          <a:xfrm>
            <a:off x="6057683" y="5288514"/>
            <a:ext cx="1470991" cy="83990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Static Obstacles</a:t>
            </a:r>
            <a:endParaRPr lang="en-US" dirty="0"/>
          </a:p>
        </p:txBody>
      </p:sp>
      <p:sp>
        <p:nvSpPr>
          <p:cNvPr id="48" name="Rectangle 47"/>
          <p:cNvSpPr/>
          <p:nvPr/>
        </p:nvSpPr>
        <p:spPr>
          <a:xfrm>
            <a:off x="7031511" y="4212488"/>
            <a:ext cx="1470991" cy="8399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Estimate path of obstacle*</a:t>
            </a:r>
            <a:endParaRPr lang="en-US" dirty="0"/>
          </a:p>
        </p:txBody>
      </p:sp>
      <p:sp>
        <p:nvSpPr>
          <p:cNvPr id="4" name="TextBox 3"/>
          <p:cNvSpPr txBox="1"/>
          <p:nvPr/>
        </p:nvSpPr>
        <p:spPr>
          <a:xfrm>
            <a:off x="241082" y="5003286"/>
            <a:ext cx="732893" cy="369332"/>
          </a:xfrm>
          <a:prstGeom prst="rect">
            <a:avLst/>
          </a:prstGeom>
          <a:noFill/>
        </p:spPr>
        <p:txBody>
          <a:bodyPr wrap="none" rtlCol="0">
            <a:spAutoFit/>
          </a:bodyPr>
          <a:lstStyle/>
          <a:p>
            <a:r>
              <a:rPr lang="en-US" dirty="0" smtClean="0"/>
              <a:t>Radar</a:t>
            </a:r>
            <a:endParaRPr lang="en-US" dirty="0"/>
          </a:p>
        </p:txBody>
      </p:sp>
      <p:cxnSp>
        <p:nvCxnSpPr>
          <p:cNvPr id="17" name="Elbow Connector 16"/>
          <p:cNvCxnSpPr>
            <a:stCxn id="42" idx="3"/>
            <a:endCxn id="45" idx="1"/>
          </p:cNvCxnSpPr>
          <p:nvPr/>
        </p:nvCxnSpPr>
        <p:spPr>
          <a:xfrm flipV="1">
            <a:off x="4751558" y="4632444"/>
            <a:ext cx="531539" cy="581622"/>
          </a:xfrm>
          <a:prstGeom prst="bentConnector3">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2" idx="3"/>
            <a:endCxn id="47" idx="1"/>
          </p:cNvCxnSpPr>
          <p:nvPr/>
        </p:nvCxnSpPr>
        <p:spPr>
          <a:xfrm>
            <a:off x="4751558" y="5214066"/>
            <a:ext cx="1306125" cy="494403"/>
          </a:xfrm>
          <a:prstGeom prst="bentConnector3">
            <a:avLst>
              <a:gd name="adj1" fmla="val 20419"/>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15698" y="3304262"/>
            <a:ext cx="699865" cy="646331"/>
          </a:xfrm>
          <a:prstGeom prst="rect">
            <a:avLst/>
          </a:prstGeom>
          <a:noFill/>
        </p:spPr>
        <p:txBody>
          <a:bodyPr wrap="square" rtlCol="0">
            <a:spAutoFit/>
          </a:bodyPr>
          <a:lstStyle/>
          <a:p>
            <a:r>
              <a:rPr lang="en-US" dirty="0" smtClean="0"/>
              <a:t>User Input</a:t>
            </a:r>
            <a:endParaRPr lang="en-US" dirty="0"/>
          </a:p>
        </p:txBody>
      </p:sp>
      <p:sp>
        <p:nvSpPr>
          <p:cNvPr id="86" name="Rectangle 85"/>
          <p:cNvSpPr/>
          <p:nvPr/>
        </p:nvSpPr>
        <p:spPr>
          <a:xfrm>
            <a:off x="1395924" y="3253708"/>
            <a:ext cx="1465757"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destination</a:t>
            </a:r>
            <a:endParaRPr lang="en-US" dirty="0"/>
          </a:p>
        </p:txBody>
      </p:sp>
      <p:sp>
        <p:nvSpPr>
          <p:cNvPr id="90" name="Rectangle 89"/>
          <p:cNvSpPr/>
          <p:nvPr/>
        </p:nvSpPr>
        <p:spPr>
          <a:xfrm>
            <a:off x="1382115" y="1836115"/>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current location and localize</a:t>
            </a:r>
            <a:endParaRPr lang="en-US" dirty="0"/>
          </a:p>
        </p:txBody>
      </p:sp>
      <p:cxnSp>
        <p:nvCxnSpPr>
          <p:cNvPr id="91" name="Straight Arrow Connector 90"/>
          <p:cNvCxnSpPr>
            <a:endCxn id="90" idx="1"/>
          </p:cNvCxnSpPr>
          <p:nvPr/>
        </p:nvCxnSpPr>
        <p:spPr>
          <a:xfrm>
            <a:off x="923002" y="2243043"/>
            <a:ext cx="459113" cy="389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215698" y="2058377"/>
            <a:ext cx="784809" cy="646331"/>
          </a:xfrm>
          <a:prstGeom prst="rect">
            <a:avLst/>
          </a:prstGeom>
          <a:noFill/>
        </p:spPr>
        <p:txBody>
          <a:bodyPr wrap="square" rtlCol="0">
            <a:spAutoFit/>
          </a:bodyPr>
          <a:lstStyle/>
          <a:p>
            <a:r>
              <a:rPr lang="en-US" dirty="0" smtClean="0"/>
              <a:t>IMU/GPS</a:t>
            </a:r>
            <a:endParaRPr lang="en-US" dirty="0"/>
          </a:p>
        </p:txBody>
      </p:sp>
      <p:sp>
        <p:nvSpPr>
          <p:cNvPr id="94" name="Rectangle 93"/>
          <p:cNvSpPr/>
          <p:nvPr/>
        </p:nvSpPr>
        <p:spPr>
          <a:xfrm>
            <a:off x="3516969" y="1837078"/>
            <a:ext cx="159094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Plan route from current location to destination</a:t>
            </a:r>
          </a:p>
        </p:txBody>
      </p:sp>
      <p:cxnSp>
        <p:nvCxnSpPr>
          <p:cNvPr id="96" name="Straight Arrow Connector 95"/>
          <p:cNvCxnSpPr>
            <a:stCxn id="90" idx="3"/>
          </p:cNvCxnSpPr>
          <p:nvPr/>
        </p:nvCxnSpPr>
        <p:spPr>
          <a:xfrm>
            <a:off x="2848420" y="2246933"/>
            <a:ext cx="687187" cy="96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5569717" y="1848992"/>
            <a:ext cx="123199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commands to controller</a:t>
            </a:r>
          </a:p>
        </p:txBody>
      </p:sp>
      <p:cxnSp>
        <p:nvCxnSpPr>
          <p:cNvPr id="122" name="Straight Arrow Connector 121"/>
          <p:cNvCxnSpPr>
            <a:stCxn id="94" idx="3"/>
            <a:endCxn id="121" idx="1"/>
          </p:cNvCxnSpPr>
          <p:nvPr/>
        </p:nvCxnSpPr>
        <p:spPr>
          <a:xfrm>
            <a:off x="5107909" y="2247896"/>
            <a:ext cx="461808" cy="1191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8" name="Diamond 117"/>
          <p:cNvSpPr/>
          <p:nvPr/>
        </p:nvSpPr>
        <p:spPr>
          <a:xfrm>
            <a:off x="8908076" y="1420952"/>
            <a:ext cx="1768687" cy="1693715"/>
          </a:xfrm>
          <a:prstGeom prst="diamond">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Destination reached?</a:t>
            </a:r>
          </a:p>
        </p:txBody>
      </p:sp>
      <p:cxnSp>
        <p:nvCxnSpPr>
          <p:cNvPr id="124" name="Straight Arrow Connector 123"/>
          <p:cNvCxnSpPr>
            <a:stCxn id="121" idx="3"/>
          </p:cNvCxnSpPr>
          <p:nvPr/>
        </p:nvCxnSpPr>
        <p:spPr>
          <a:xfrm>
            <a:off x="6801707" y="2259810"/>
            <a:ext cx="382203" cy="799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9287298" y="1214546"/>
            <a:ext cx="699865" cy="369332"/>
          </a:xfrm>
          <a:prstGeom prst="rect">
            <a:avLst/>
          </a:prstGeom>
          <a:noFill/>
        </p:spPr>
        <p:txBody>
          <a:bodyPr wrap="square" rtlCol="0">
            <a:spAutoFit/>
          </a:bodyPr>
          <a:lstStyle/>
          <a:p>
            <a:r>
              <a:rPr lang="en-US" dirty="0" smtClean="0"/>
              <a:t>No</a:t>
            </a:r>
            <a:endParaRPr lang="en-US" dirty="0"/>
          </a:p>
        </p:txBody>
      </p:sp>
      <p:sp>
        <p:nvSpPr>
          <p:cNvPr id="147" name="TextBox 146"/>
          <p:cNvSpPr txBox="1"/>
          <p:nvPr/>
        </p:nvSpPr>
        <p:spPr>
          <a:xfrm>
            <a:off x="9356570" y="2978867"/>
            <a:ext cx="699865" cy="369332"/>
          </a:xfrm>
          <a:prstGeom prst="rect">
            <a:avLst/>
          </a:prstGeom>
          <a:noFill/>
        </p:spPr>
        <p:txBody>
          <a:bodyPr wrap="square" rtlCol="0">
            <a:spAutoFit/>
          </a:bodyPr>
          <a:lstStyle/>
          <a:p>
            <a:r>
              <a:rPr lang="en-US" dirty="0" smtClean="0"/>
              <a:t>Yes</a:t>
            </a:r>
            <a:endParaRPr lang="en-US" dirty="0"/>
          </a:p>
        </p:txBody>
      </p:sp>
      <p:sp>
        <p:nvSpPr>
          <p:cNvPr id="155" name="TextBox 154"/>
          <p:cNvSpPr txBox="1"/>
          <p:nvPr/>
        </p:nvSpPr>
        <p:spPr>
          <a:xfrm>
            <a:off x="10999938" y="3545632"/>
            <a:ext cx="1366498" cy="369332"/>
          </a:xfrm>
          <a:prstGeom prst="rect">
            <a:avLst/>
          </a:prstGeom>
          <a:noFill/>
        </p:spPr>
        <p:txBody>
          <a:bodyPr wrap="square" rtlCol="0">
            <a:spAutoFit/>
          </a:bodyPr>
          <a:lstStyle/>
          <a:p>
            <a:r>
              <a:rPr lang="en-US" sz="1400" dirty="0" smtClean="0"/>
              <a:t>Destination</a:t>
            </a:r>
            <a:r>
              <a:rPr lang="en-US" dirty="0" smtClean="0"/>
              <a:t> </a:t>
            </a:r>
            <a:endParaRPr lang="en-US" dirty="0"/>
          </a:p>
        </p:txBody>
      </p:sp>
      <p:sp>
        <p:nvSpPr>
          <p:cNvPr id="161" name="Rectangle 160"/>
          <p:cNvSpPr/>
          <p:nvPr/>
        </p:nvSpPr>
        <p:spPr>
          <a:xfrm>
            <a:off x="1206743" y="942536"/>
            <a:ext cx="9585753" cy="5396636"/>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Elbow Connector 38"/>
          <p:cNvCxnSpPr>
            <a:stCxn id="86" idx="3"/>
          </p:cNvCxnSpPr>
          <p:nvPr/>
        </p:nvCxnSpPr>
        <p:spPr>
          <a:xfrm flipV="1">
            <a:off x="2861681" y="2662540"/>
            <a:ext cx="1245579" cy="1001986"/>
          </a:xfrm>
          <a:prstGeom prst="bentConnector3">
            <a:avLst>
              <a:gd name="adj1" fmla="val 100664"/>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0800000">
            <a:off x="4727787" y="2669665"/>
            <a:ext cx="4271878" cy="1048421"/>
          </a:xfrm>
          <a:prstGeom prst="bentConnector3">
            <a:avLst>
              <a:gd name="adj1" fmla="val 100046"/>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18" idx="0"/>
            <a:endCxn id="94" idx="0"/>
          </p:cNvCxnSpPr>
          <p:nvPr/>
        </p:nvCxnSpPr>
        <p:spPr>
          <a:xfrm rot="16200000" flipH="1" flipV="1">
            <a:off x="6844367" y="-1110976"/>
            <a:ext cx="416126" cy="5479981"/>
          </a:xfrm>
          <a:prstGeom prst="bentConnector3">
            <a:avLst>
              <a:gd name="adj1" fmla="val -54935"/>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18" idx="2"/>
            <a:endCxn id="155" idx="1"/>
          </p:cNvCxnSpPr>
          <p:nvPr/>
        </p:nvCxnSpPr>
        <p:spPr>
          <a:xfrm rot="16200000" flipH="1">
            <a:off x="10088364" y="2818723"/>
            <a:ext cx="615631" cy="1207518"/>
          </a:xfrm>
          <a:prstGeom prst="bentConnector2">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923002" y="3634557"/>
            <a:ext cx="482078" cy="906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2" idx="3"/>
            <a:endCxn id="42" idx="1"/>
          </p:cNvCxnSpPr>
          <p:nvPr/>
        </p:nvCxnSpPr>
        <p:spPr>
          <a:xfrm flipV="1">
            <a:off x="2853106" y="5214066"/>
            <a:ext cx="427461" cy="1124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stCxn id="45" idx="3"/>
            <a:endCxn id="48" idx="1"/>
          </p:cNvCxnSpPr>
          <p:nvPr/>
        </p:nvCxnSpPr>
        <p:spPr>
          <a:xfrm flipV="1">
            <a:off x="6754088" y="4632443"/>
            <a:ext cx="277423" cy="1"/>
          </a:xfrm>
          <a:prstGeom prst="straightConnector1">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47" idx="3"/>
          </p:cNvCxnSpPr>
          <p:nvPr/>
        </p:nvCxnSpPr>
        <p:spPr>
          <a:xfrm flipV="1">
            <a:off x="7528674" y="3708895"/>
            <a:ext cx="1470991" cy="1999574"/>
          </a:xfrm>
          <a:prstGeom prst="bentConnector2">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252" name="Rectangle 251"/>
          <p:cNvSpPr/>
          <p:nvPr/>
        </p:nvSpPr>
        <p:spPr>
          <a:xfrm>
            <a:off x="1701458" y="1259225"/>
            <a:ext cx="827618" cy="3378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Data</a:t>
            </a:r>
            <a:endParaRPr lang="en-US" sz="1400" dirty="0"/>
          </a:p>
        </p:txBody>
      </p:sp>
      <p:sp>
        <p:nvSpPr>
          <p:cNvPr id="254" name="Rectangle 253"/>
          <p:cNvSpPr/>
          <p:nvPr/>
        </p:nvSpPr>
        <p:spPr>
          <a:xfrm>
            <a:off x="1701458" y="5908848"/>
            <a:ext cx="827618" cy="3378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Data</a:t>
            </a:r>
            <a:endParaRPr lang="en-US" sz="1400" dirty="0"/>
          </a:p>
        </p:txBody>
      </p:sp>
      <p:cxnSp>
        <p:nvCxnSpPr>
          <p:cNvPr id="260" name="Straight Arrow Connector 259"/>
          <p:cNvCxnSpPr>
            <a:stCxn id="90" idx="0"/>
            <a:endCxn id="252" idx="2"/>
          </p:cNvCxnSpPr>
          <p:nvPr/>
        </p:nvCxnSpPr>
        <p:spPr>
          <a:xfrm flipH="1" flipV="1">
            <a:off x="2115267" y="1597094"/>
            <a:ext cx="1" cy="23902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V="1">
            <a:off x="933633" y="5215276"/>
            <a:ext cx="482078" cy="906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p:cNvSpPr/>
          <p:nvPr/>
        </p:nvSpPr>
        <p:spPr>
          <a:xfrm>
            <a:off x="10839702" y="5285552"/>
            <a:ext cx="1138929" cy="4960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Perception</a:t>
            </a:r>
            <a:endParaRPr lang="en-US" sz="1600" dirty="0"/>
          </a:p>
        </p:txBody>
      </p:sp>
      <p:sp>
        <p:nvSpPr>
          <p:cNvPr id="281" name="Rectangle 280"/>
          <p:cNvSpPr/>
          <p:nvPr/>
        </p:nvSpPr>
        <p:spPr>
          <a:xfrm>
            <a:off x="10851617" y="4727936"/>
            <a:ext cx="1138929" cy="496003"/>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OCU</a:t>
            </a:r>
            <a:endParaRPr lang="en-US" sz="1600" dirty="0"/>
          </a:p>
        </p:txBody>
      </p:sp>
      <p:sp>
        <p:nvSpPr>
          <p:cNvPr id="282" name="Rectangle 281"/>
          <p:cNvSpPr/>
          <p:nvPr/>
        </p:nvSpPr>
        <p:spPr>
          <a:xfrm>
            <a:off x="10839702" y="4151066"/>
            <a:ext cx="1138929" cy="4960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Planning</a:t>
            </a:r>
            <a:endParaRPr lang="en-US" sz="1600" dirty="0"/>
          </a:p>
        </p:txBody>
      </p:sp>
      <p:sp>
        <p:nvSpPr>
          <p:cNvPr id="285" name="Rectangle 284"/>
          <p:cNvSpPr/>
          <p:nvPr/>
        </p:nvSpPr>
        <p:spPr>
          <a:xfrm>
            <a:off x="10851616" y="5843168"/>
            <a:ext cx="1138929" cy="49600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Playback</a:t>
            </a:r>
            <a:endParaRPr lang="en-US" sz="1400" dirty="0"/>
          </a:p>
        </p:txBody>
      </p:sp>
      <p:cxnSp>
        <p:nvCxnSpPr>
          <p:cNvPr id="289" name="Straight Arrow Connector 288"/>
          <p:cNvCxnSpPr>
            <a:stCxn id="2" idx="2"/>
            <a:endCxn id="254" idx="0"/>
          </p:cNvCxnSpPr>
          <p:nvPr/>
        </p:nvCxnSpPr>
        <p:spPr>
          <a:xfrm flipH="1">
            <a:off x="2115267" y="5636132"/>
            <a:ext cx="2344" cy="27271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48" idx="3"/>
          </p:cNvCxnSpPr>
          <p:nvPr/>
        </p:nvCxnSpPr>
        <p:spPr>
          <a:xfrm>
            <a:off x="8502502" y="4632443"/>
            <a:ext cx="497163"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10851614" y="1202697"/>
            <a:ext cx="1138929" cy="817517"/>
          </a:xfrm>
          <a:prstGeom prst="rect">
            <a:avLst/>
          </a:prstGeom>
          <a:solidFill>
            <a:srgbClr val="0070C0"/>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*Not in planned scope</a:t>
            </a:r>
            <a:endParaRPr lang="en-US" sz="1600" dirty="0"/>
          </a:p>
        </p:txBody>
      </p:sp>
      <p:sp>
        <p:nvSpPr>
          <p:cNvPr id="67" name="Rectangle 66"/>
          <p:cNvSpPr/>
          <p:nvPr/>
        </p:nvSpPr>
        <p:spPr>
          <a:xfrm>
            <a:off x="7160657" y="1848992"/>
            <a:ext cx="1390514"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Autonomously sail to destination</a:t>
            </a:r>
            <a:endParaRPr lang="en-US" sz="1600" dirty="0"/>
          </a:p>
        </p:txBody>
      </p:sp>
      <p:cxnSp>
        <p:nvCxnSpPr>
          <p:cNvPr id="74" name="Straight Arrow Connector 73"/>
          <p:cNvCxnSpPr>
            <a:stCxn id="67" idx="3"/>
            <a:endCxn id="118" idx="1"/>
          </p:cNvCxnSpPr>
          <p:nvPr/>
        </p:nvCxnSpPr>
        <p:spPr>
          <a:xfrm>
            <a:off x="8551171" y="2259810"/>
            <a:ext cx="356905" cy="800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017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Functional Architecture</a:t>
            </a:r>
            <a:r>
              <a:rPr lang="en-US" sz="2800" dirty="0" smtClean="0">
                <a:solidFill>
                  <a:srgbClr val="002060"/>
                </a:solidFill>
              </a:rPr>
              <a:t>: Functioning with logged data and simulator</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bwMode="auto">
          <a:xfrm>
            <a:off x="425319" y="568672"/>
            <a:ext cx="11290668" cy="986706"/>
          </a:xfrm>
          <a:prstGeom prst="rect">
            <a:avLst/>
          </a:prstGeom>
          <a:no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marR="0" lvl="0" defTabSz="699496" fontAlgn="base">
              <a:lnSpc>
                <a:spcPct val="100000"/>
              </a:lnSpc>
              <a:spcBef>
                <a:spcPct val="0"/>
              </a:spcBef>
              <a:spcAft>
                <a:spcPct val="0"/>
              </a:spcAft>
              <a:buClrTx/>
              <a:buSzTx/>
              <a:tabLst/>
              <a:defRPr/>
            </a:pPr>
            <a:endParaRPr lang="en-US" sz="1400" spc="-58" dirty="0">
              <a:solidFill>
                <a:schemeClr val="tx1">
                  <a:lumMod val="75000"/>
                  <a:lumOff val="25000"/>
                </a:schemeClr>
              </a:solidFill>
              <a:latin typeface="Segoe UI Light" pitchFamily="34" charset="0"/>
              <a:ea typeface="Segoe UI" pitchFamily="34" charset="0"/>
              <a:cs typeface="Segoe UI" pitchFamily="34" charset="0"/>
            </a:endParaRPr>
          </a:p>
        </p:txBody>
      </p:sp>
      <p:sp>
        <p:nvSpPr>
          <p:cNvPr id="2" name="Rectangle 1"/>
          <p:cNvSpPr/>
          <p:nvPr/>
        </p:nvSpPr>
        <p:spPr>
          <a:xfrm>
            <a:off x="1382115" y="4814497"/>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Acquire data</a:t>
            </a:r>
            <a:endParaRPr lang="en-US" dirty="0"/>
          </a:p>
        </p:txBody>
      </p:sp>
      <p:sp>
        <p:nvSpPr>
          <p:cNvPr id="42" name="Rectangle 41"/>
          <p:cNvSpPr/>
          <p:nvPr/>
        </p:nvSpPr>
        <p:spPr>
          <a:xfrm>
            <a:off x="3588601" y="4805359"/>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data</a:t>
            </a:r>
            <a:endParaRPr lang="en-US" dirty="0"/>
          </a:p>
        </p:txBody>
      </p:sp>
      <p:sp>
        <p:nvSpPr>
          <p:cNvPr id="47" name="Rectangle 46"/>
          <p:cNvSpPr/>
          <p:nvPr/>
        </p:nvSpPr>
        <p:spPr>
          <a:xfrm>
            <a:off x="6116804" y="4796223"/>
            <a:ext cx="1470991" cy="83990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Static Obstacles</a:t>
            </a:r>
            <a:endParaRPr lang="en-US" dirty="0"/>
          </a:p>
        </p:txBody>
      </p:sp>
      <p:sp>
        <p:nvSpPr>
          <p:cNvPr id="4" name="TextBox 3"/>
          <p:cNvSpPr txBox="1"/>
          <p:nvPr/>
        </p:nvSpPr>
        <p:spPr>
          <a:xfrm>
            <a:off x="30691" y="4982176"/>
            <a:ext cx="905453" cy="738664"/>
          </a:xfrm>
          <a:prstGeom prst="rect">
            <a:avLst/>
          </a:prstGeom>
          <a:solidFill>
            <a:schemeClr val="accent2">
              <a:lumMod val="50000"/>
            </a:schemeClr>
          </a:solidFill>
        </p:spPr>
        <p:txBody>
          <a:bodyPr wrap="square" rtlCol="0">
            <a:spAutoFit/>
          </a:bodyPr>
          <a:lstStyle/>
          <a:p>
            <a:r>
              <a:rPr lang="en-US" sz="1400" dirty="0" smtClean="0">
                <a:solidFill>
                  <a:schemeClr val="bg1"/>
                </a:solidFill>
              </a:rPr>
              <a:t>Logged Radar Data</a:t>
            </a:r>
            <a:endParaRPr lang="en-US" sz="1400" dirty="0">
              <a:solidFill>
                <a:schemeClr val="bg1"/>
              </a:solidFill>
            </a:endParaRPr>
          </a:p>
        </p:txBody>
      </p:sp>
      <p:cxnSp>
        <p:nvCxnSpPr>
          <p:cNvPr id="23" name="Elbow Connector 22"/>
          <p:cNvCxnSpPr>
            <a:stCxn id="42" idx="3"/>
            <a:endCxn id="47" idx="1"/>
          </p:cNvCxnSpPr>
          <p:nvPr/>
        </p:nvCxnSpPr>
        <p:spPr>
          <a:xfrm>
            <a:off x="5059592" y="5216177"/>
            <a:ext cx="1057212" cy="1"/>
          </a:xfrm>
          <a:prstGeom prst="bentConnector3">
            <a:avLst>
              <a:gd name="adj1" fmla="val 50000"/>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3964" y="3304262"/>
            <a:ext cx="879037" cy="738664"/>
          </a:xfrm>
          <a:prstGeom prst="rect">
            <a:avLst/>
          </a:prstGeom>
          <a:solidFill>
            <a:schemeClr val="accent2">
              <a:lumMod val="50000"/>
            </a:schemeClr>
          </a:solidFill>
        </p:spPr>
        <p:txBody>
          <a:bodyPr wrap="square" rtlCol="0">
            <a:spAutoFit/>
          </a:bodyPr>
          <a:lstStyle>
            <a:defPPr>
              <a:defRPr lang="en-US"/>
            </a:defPPr>
            <a:lvl1pPr>
              <a:defRPr sz="1400">
                <a:solidFill>
                  <a:schemeClr val="bg1"/>
                </a:solidFill>
              </a:defRPr>
            </a:lvl1pPr>
          </a:lstStyle>
          <a:p>
            <a:r>
              <a:rPr lang="en-US" dirty="0"/>
              <a:t>Input (</a:t>
            </a:r>
            <a:r>
              <a:rPr lang="en-US" dirty="0" err="1"/>
              <a:t>Config</a:t>
            </a:r>
            <a:r>
              <a:rPr lang="en-US" dirty="0"/>
              <a:t> </a:t>
            </a:r>
            <a:r>
              <a:rPr lang="en-US" dirty="0" err="1"/>
              <a:t>params</a:t>
            </a:r>
            <a:r>
              <a:rPr lang="en-US" dirty="0"/>
              <a:t>)</a:t>
            </a:r>
          </a:p>
        </p:txBody>
      </p:sp>
      <p:sp>
        <p:nvSpPr>
          <p:cNvPr id="86" name="Rectangle 85"/>
          <p:cNvSpPr/>
          <p:nvPr/>
        </p:nvSpPr>
        <p:spPr>
          <a:xfrm>
            <a:off x="1395924" y="3253708"/>
            <a:ext cx="1465757"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destination</a:t>
            </a:r>
            <a:endParaRPr lang="en-US" dirty="0"/>
          </a:p>
        </p:txBody>
      </p:sp>
      <p:sp>
        <p:nvSpPr>
          <p:cNvPr id="90" name="Rectangle 89"/>
          <p:cNvSpPr/>
          <p:nvPr/>
        </p:nvSpPr>
        <p:spPr>
          <a:xfrm>
            <a:off x="1382115" y="1836115"/>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current location and localize</a:t>
            </a:r>
            <a:endParaRPr lang="en-US" dirty="0"/>
          </a:p>
        </p:txBody>
      </p:sp>
      <p:cxnSp>
        <p:nvCxnSpPr>
          <p:cNvPr id="91" name="Straight Arrow Connector 90"/>
          <p:cNvCxnSpPr>
            <a:endCxn id="90" idx="1"/>
          </p:cNvCxnSpPr>
          <p:nvPr/>
        </p:nvCxnSpPr>
        <p:spPr>
          <a:xfrm>
            <a:off x="923002" y="2243043"/>
            <a:ext cx="459113" cy="389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43964" y="2058377"/>
            <a:ext cx="865777" cy="523220"/>
          </a:xfrm>
          <a:prstGeom prst="rect">
            <a:avLst/>
          </a:prstGeom>
          <a:solidFill>
            <a:schemeClr val="accent2">
              <a:lumMod val="50000"/>
            </a:schemeClr>
          </a:solidFill>
        </p:spPr>
        <p:txBody>
          <a:bodyPr wrap="square" rtlCol="0">
            <a:spAutoFit/>
          </a:bodyPr>
          <a:lstStyle>
            <a:defPPr>
              <a:defRPr lang="en-US"/>
            </a:defPPr>
            <a:lvl1pPr>
              <a:defRPr sz="1400">
                <a:solidFill>
                  <a:schemeClr val="bg1"/>
                </a:solidFill>
              </a:defRPr>
            </a:lvl1pPr>
          </a:lstStyle>
          <a:p>
            <a:r>
              <a:rPr lang="en-US" dirty="0"/>
              <a:t>Logged IMU/GPS</a:t>
            </a:r>
          </a:p>
        </p:txBody>
      </p:sp>
      <p:sp>
        <p:nvSpPr>
          <p:cNvPr id="94" name="Rectangle 93"/>
          <p:cNvSpPr/>
          <p:nvPr/>
        </p:nvSpPr>
        <p:spPr>
          <a:xfrm>
            <a:off x="3516969" y="1837078"/>
            <a:ext cx="159094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Plan route from current location to destination</a:t>
            </a:r>
          </a:p>
        </p:txBody>
      </p:sp>
      <p:cxnSp>
        <p:nvCxnSpPr>
          <p:cNvPr id="96" name="Straight Arrow Connector 95"/>
          <p:cNvCxnSpPr>
            <a:stCxn id="90" idx="3"/>
          </p:cNvCxnSpPr>
          <p:nvPr/>
        </p:nvCxnSpPr>
        <p:spPr>
          <a:xfrm>
            <a:off x="2848420" y="2246933"/>
            <a:ext cx="687187" cy="96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4" idx="3"/>
            <a:endCxn id="67" idx="1"/>
          </p:cNvCxnSpPr>
          <p:nvPr/>
        </p:nvCxnSpPr>
        <p:spPr>
          <a:xfrm>
            <a:off x="5107909" y="2247896"/>
            <a:ext cx="1014766" cy="1991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8" name="Diamond 117"/>
          <p:cNvSpPr/>
          <p:nvPr/>
        </p:nvSpPr>
        <p:spPr>
          <a:xfrm>
            <a:off x="8908076" y="1420952"/>
            <a:ext cx="1768687" cy="1693715"/>
          </a:xfrm>
          <a:prstGeom prst="diamond">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Destination reached?</a:t>
            </a:r>
          </a:p>
        </p:txBody>
      </p:sp>
      <p:sp>
        <p:nvSpPr>
          <p:cNvPr id="138" name="TextBox 137"/>
          <p:cNvSpPr txBox="1"/>
          <p:nvPr/>
        </p:nvSpPr>
        <p:spPr>
          <a:xfrm>
            <a:off x="9287298" y="1214546"/>
            <a:ext cx="699865" cy="369332"/>
          </a:xfrm>
          <a:prstGeom prst="rect">
            <a:avLst/>
          </a:prstGeom>
          <a:noFill/>
        </p:spPr>
        <p:txBody>
          <a:bodyPr wrap="square" rtlCol="0">
            <a:spAutoFit/>
          </a:bodyPr>
          <a:lstStyle/>
          <a:p>
            <a:r>
              <a:rPr lang="en-US" dirty="0" smtClean="0"/>
              <a:t>No</a:t>
            </a:r>
            <a:endParaRPr lang="en-US" dirty="0"/>
          </a:p>
        </p:txBody>
      </p:sp>
      <p:sp>
        <p:nvSpPr>
          <p:cNvPr id="147" name="TextBox 146"/>
          <p:cNvSpPr txBox="1"/>
          <p:nvPr/>
        </p:nvSpPr>
        <p:spPr>
          <a:xfrm>
            <a:off x="9356570" y="2978867"/>
            <a:ext cx="699865" cy="369332"/>
          </a:xfrm>
          <a:prstGeom prst="rect">
            <a:avLst/>
          </a:prstGeom>
          <a:noFill/>
        </p:spPr>
        <p:txBody>
          <a:bodyPr wrap="square" rtlCol="0">
            <a:spAutoFit/>
          </a:bodyPr>
          <a:lstStyle/>
          <a:p>
            <a:r>
              <a:rPr lang="en-US" dirty="0" smtClean="0"/>
              <a:t>Yes</a:t>
            </a:r>
            <a:endParaRPr lang="en-US" dirty="0"/>
          </a:p>
        </p:txBody>
      </p:sp>
      <p:sp>
        <p:nvSpPr>
          <p:cNvPr id="155" name="TextBox 154"/>
          <p:cNvSpPr txBox="1"/>
          <p:nvPr/>
        </p:nvSpPr>
        <p:spPr>
          <a:xfrm>
            <a:off x="10999938" y="3545632"/>
            <a:ext cx="1366498" cy="369332"/>
          </a:xfrm>
          <a:prstGeom prst="rect">
            <a:avLst/>
          </a:prstGeom>
          <a:noFill/>
        </p:spPr>
        <p:txBody>
          <a:bodyPr wrap="square" rtlCol="0">
            <a:spAutoFit/>
          </a:bodyPr>
          <a:lstStyle/>
          <a:p>
            <a:r>
              <a:rPr lang="en-US" sz="1400" dirty="0" smtClean="0"/>
              <a:t>Destination</a:t>
            </a:r>
            <a:r>
              <a:rPr lang="en-US" dirty="0" smtClean="0"/>
              <a:t> </a:t>
            </a:r>
            <a:endParaRPr lang="en-US" dirty="0"/>
          </a:p>
        </p:txBody>
      </p:sp>
      <p:sp>
        <p:nvSpPr>
          <p:cNvPr id="161" name="Rectangle 160"/>
          <p:cNvSpPr/>
          <p:nvPr/>
        </p:nvSpPr>
        <p:spPr>
          <a:xfrm>
            <a:off x="1206743" y="942536"/>
            <a:ext cx="9585753" cy="5396636"/>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Elbow Connector 38"/>
          <p:cNvCxnSpPr>
            <a:stCxn id="86" idx="3"/>
          </p:cNvCxnSpPr>
          <p:nvPr/>
        </p:nvCxnSpPr>
        <p:spPr>
          <a:xfrm flipV="1">
            <a:off x="2861681" y="2662540"/>
            <a:ext cx="1245579" cy="1001986"/>
          </a:xfrm>
          <a:prstGeom prst="bentConnector3">
            <a:avLst>
              <a:gd name="adj1" fmla="val 100664"/>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0800000">
            <a:off x="4727787" y="2669665"/>
            <a:ext cx="4271878" cy="1048421"/>
          </a:xfrm>
          <a:prstGeom prst="bentConnector3">
            <a:avLst>
              <a:gd name="adj1" fmla="val 100046"/>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18" idx="0"/>
            <a:endCxn id="94" idx="0"/>
          </p:cNvCxnSpPr>
          <p:nvPr/>
        </p:nvCxnSpPr>
        <p:spPr>
          <a:xfrm rot="16200000" flipH="1" flipV="1">
            <a:off x="6844367" y="-1110976"/>
            <a:ext cx="416126" cy="5479981"/>
          </a:xfrm>
          <a:prstGeom prst="bentConnector3">
            <a:avLst>
              <a:gd name="adj1" fmla="val -54935"/>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18" idx="2"/>
            <a:endCxn id="155" idx="1"/>
          </p:cNvCxnSpPr>
          <p:nvPr/>
        </p:nvCxnSpPr>
        <p:spPr>
          <a:xfrm rot="16200000" flipH="1">
            <a:off x="10088364" y="2818723"/>
            <a:ext cx="615631" cy="1207518"/>
          </a:xfrm>
          <a:prstGeom prst="bentConnector2">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923002" y="3634557"/>
            <a:ext cx="482078" cy="906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2" idx="3"/>
            <a:endCxn id="42" idx="1"/>
          </p:cNvCxnSpPr>
          <p:nvPr/>
        </p:nvCxnSpPr>
        <p:spPr>
          <a:xfrm flipV="1">
            <a:off x="2853106" y="5216177"/>
            <a:ext cx="735495" cy="913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47" idx="3"/>
          </p:cNvCxnSpPr>
          <p:nvPr/>
        </p:nvCxnSpPr>
        <p:spPr>
          <a:xfrm flipV="1">
            <a:off x="7587795" y="3729037"/>
            <a:ext cx="1389184" cy="1487141"/>
          </a:xfrm>
          <a:prstGeom prst="bentConnector2">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V="1">
            <a:off x="936144" y="5234722"/>
            <a:ext cx="482078" cy="906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p:cNvSpPr/>
          <p:nvPr/>
        </p:nvSpPr>
        <p:spPr>
          <a:xfrm>
            <a:off x="10839702" y="5285552"/>
            <a:ext cx="1138929" cy="4960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Perception</a:t>
            </a:r>
            <a:endParaRPr lang="en-US" sz="1600" dirty="0"/>
          </a:p>
        </p:txBody>
      </p:sp>
      <p:sp>
        <p:nvSpPr>
          <p:cNvPr id="281" name="Rectangle 280"/>
          <p:cNvSpPr/>
          <p:nvPr/>
        </p:nvSpPr>
        <p:spPr>
          <a:xfrm>
            <a:off x="10851617" y="4727936"/>
            <a:ext cx="1138929" cy="496003"/>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User Input</a:t>
            </a:r>
            <a:endParaRPr lang="en-US" sz="1600" dirty="0"/>
          </a:p>
        </p:txBody>
      </p:sp>
      <p:sp>
        <p:nvSpPr>
          <p:cNvPr id="282" name="Rectangle 281"/>
          <p:cNvSpPr/>
          <p:nvPr/>
        </p:nvSpPr>
        <p:spPr>
          <a:xfrm>
            <a:off x="10839702" y="4151066"/>
            <a:ext cx="1138929" cy="4960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Planning</a:t>
            </a:r>
            <a:endParaRPr lang="en-US" sz="1600" dirty="0"/>
          </a:p>
        </p:txBody>
      </p:sp>
      <p:sp>
        <p:nvSpPr>
          <p:cNvPr id="285" name="Rectangle 284"/>
          <p:cNvSpPr/>
          <p:nvPr/>
        </p:nvSpPr>
        <p:spPr>
          <a:xfrm>
            <a:off x="10851616" y="5843168"/>
            <a:ext cx="1138929" cy="496003"/>
          </a:xfrm>
          <a:prstGeom prst="rect">
            <a:avLst/>
          </a:prstGeom>
          <a:solidFill>
            <a:schemeClr val="accent2">
              <a:lumMod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Playback</a:t>
            </a:r>
            <a:endParaRPr lang="en-US" sz="1400" dirty="0"/>
          </a:p>
        </p:txBody>
      </p:sp>
      <p:sp>
        <p:nvSpPr>
          <p:cNvPr id="67" name="Rectangle 66"/>
          <p:cNvSpPr/>
          <p:nvPr/>
        </p:nvSpPr>
        <p:spPr>
          <a:xfrm>
            <a:off x="6122675" y="1856991"/>
            <a:ext cx="1784752"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Autonomously sail to destination in simulator</a:t>
            </a:r>
            <a:endParaRPr lang="en-US" sz="1600" dirty="0"/>
          </a:p>
        </p:txBody>
      </p:sp>
      <p:cxnSp>
        <p:nvCxnSpPr>
          <p:cNvPr id="74" name="Straight Arrow Connector 73"/>
          <p:cNvCxnSpPr>
            <a:stCxn id="67" idx="3"/>
            <a:endCxn id="118" idx="1"/>
          </p:cNvCxnSpPr>
          <p:nvPr/>
        </p:nvCxnSpPr>
        <p:spPr>
          <a:xfrm>
            <a:off x="7907427" y="2267809"/>
            <a:ext cx="1000649" cy="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725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178"/>
          <p:cNvSpPr/>
          <p:nvPr/>
        </p:nvSpPr>
        <p:spPr>
          <a:xfrm>
            <a:off x="4654003" y="1834373"/>
            <a:ext cx="2097006" cy="3096053"/>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a:t>
            </a:r>
            <a:endParaRPr lang="en-US" dirty="0"/>
          </a:p>
        </p:txBody>
      </p:sp>
      <p:sp>
        <p:nvSpPr>
          <p:cNvPr id="108" name="Rectangle 107"/>
          <p:cNvSpPr/>
          <p:nvPr/>
        </p:nvSpPr>
        <p:spPr>
          <a:xfrm>
            <a:off x="2390642" y="5187124"/>
            <a:ext cx="4916841" cy="1332503"/>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a:t>
            </a:r>
            <a:endParaRPr lang="en-US" dirty="0"/>
          </a:p>
        </p:txBody>
      </p:sp>
      <p:sp>
        <p:nvSpPr>
          <p:cNvPr id="17" name="Rectangle 16"/>
          <p:cNvSpPr/>
          <p:nvPr/>
        </p:nvSpPr>
        <p:spPr>
          <a:xfrm>
            <a:off x="2390642" y="1834373"/>
            <a:ext cx="2097006" cy="3096053"/>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a:t>
            </a:r>
            <a:endParaRPr lang="en-US" dirty="0"/>
          </a:p>
        </p:txBody>
      </p:sp>
      <p:sp>
        <p:nvSpPr>
          <p:cNvPr id="2" name="Rectangle 1"/>
          <p:cNvSpPr/>
          <p:nvPr/>
        </p:nvSpPr>
        <p:spPr>
          <a:xfrm>
            <a:off x="56381" y="841467"/>
            <a:ext cx="2199332" cy="4093698"/>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a:t>
            </a:r>
            <a:endParaRPr lang="en-US" dirty="0"/>
          </a:p>
        </p:txBody>
      </p:sp>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err="1" smtClean="0">
                <a:solidFill>
                  <a:srgbClr val="002060"/>
                </a:solidFill>
              </a:rPr>
              <a:t>Cyberphysical</a:t>
            </a:r>
            <a:r>
              <a:rPr lang="en-US" sz="2800" b="1" dirty="0" smtClean="0">
                <a:solidFill>
                  <a:srgbClr val="002060"/>
                </a:solidFill>
              </a:rPr>
              <a:t> Architecture</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bwMode="auto">
          <a:xfrm>
            <a:off x="425319" y="568672"/>
            <a:ext cx="11290668" cy="986706"/>
          </a:xfrm>
          <a:prstGeom prst="rect">
            <a:avLst/>
          </a:prstGeom>
          <a:no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marR="0" lvl="0" defTabSz="699496" fontAlgn="base">
              <a:lnSpc>
                <a:spcPct val="100000"/>
              </a:lnSpc>
              <a:spcBef>
                <a:spcPct val="0"/>
              </a:spcBef>
              <a:spcAft>
                <a:spcPct val="0"/>
              </a:spcAft>
              <a:buClrTx/>
              <a:buSzTx/>
              <a:tabLst/>
              <a:defRPr/>
            </a:pPr>
            <a:endParaRPr lang="en-US" sz="1400" spc="-58" dirty="0">
              <a:solidFill>
                <a:schemeClr val="tx1">
                  <a:lumMod val="75000"/>
                  <a:lumOff val="25000"/>
                </a:schemeClr>
              </a:solidFill>
              <a:latin typeface="Segoe UI Light" pitchFamily="34" charset="0"/>
              <a:ea typeface="Segoe UI" pitchFamily="34" charset="0"/>
              <a:cs typeface="Segoe UI" pitchFamily="34" charset="0"/>
            </a:endParaRPr>
          </a:p>
        </p:txBody>
      </p:sp>
      <p:sp>
        <p:nvSpPr>
          <p:cNvPr id="10" name="Rectangle 9"/>
          <p:cNvSpPr/>
          <p:nvPr/>
        </p:nvSpPr>
        <p:spPr>
          <a:xfrm>
            <a:off x="404533" y="1346258"/>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Radar     (</a:t>
            </a:r>
            <a:r>
              <a:rPr lang="en-US" sz="1600" dirty="0" err="1" smtClean="0"/>
              <a:t>Simrad</a:t>
            </a:r>
            <a:r>
              <a:rPr lang="en-US" sz="1600" dirty="0" smtClean="0"/>
              <a:t> 4G FMCW)</a:t>
            </a:r>
            <a:endParaRPr lang="en-US" sz="1600" dirty="0"/>
          </a:p>
        </p:txBody>
      </p:sp>
      <p:sp>
        <p:nvSpPr>
          <p:cNvPr id="15" name="Rectangle 14"/>
          <p:cNvSpPr/>
          <p:nvPr/>
        </p:nvSpPr>
        <p:spPr>
          <a:xfrm>
            <a:off x="2757985" y="2811720"/>
            <a:ext cx="1470991" cy="82163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GPS/IMU Input and Output</a:t>
            </a:r>
            <a:endParaRPr lang="en-US" sz="1600" dirty="0"/>
          </a:p>
        </p:txBody>
      </p:sp>
      <p:sp>
        <p:nvSpPr>
          <p:cNvPr id="16" name="Rectangle 15"/>
          <p:cNvSpPr/>
          <p:nvPr/>
        </p:nvSpPr>
        <p:spPr>
          <a:xfrm>
            <a:off x="404533" y="2811004"/>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IMU/GPS (Novotel Span)</a:t>
            </a:r>
            <a:endParaRPr lang="en-US" sz="1600" dirty="0"/>
          </a:p>
        </p:txBody>
      </p:sp>
      <p:sp>
        <p:nvSpPr>
          <p:cNvPr id="18" name="TextBox 17"/>
          <p:cNvSpPr txBox="1"/>
          <p:nvPr/>
        </p:nvSpPr>
        <p:spPr>
          <a:xfrm>
            <a:off x="2383779" y="1848200"/>
            <a:ext cx="2087040" cy="769441"/>
          </a:xfrm>
          <a:prstGeom prst="rect">
            <a:avLst/>
          </a:prstGeom>
          <a:noFill/>
        </p:spPr>
        <p:txBody>
          <a:bodyPr wrap="square" rtlCol="0">
            <a:spAutoFit/>
          </a:bodyPr>
          <a:lstStyle/>
          <a:p>
            <a:pPr algn="ctr"/>
            <a:r>
              <a:rPr lang="en-US" sz="1600" b="1" dirty="0" smtClean="0"/>
              <a:t>Low Level Controller</a:t>
            </a:r>
          </a:p>
          <a:p>
            <a:r>
              <a:rPr lang="en-US" sz="1400" b="1" dirty="0" smtClean="0"/>
              <a:t>(ARM based proprietary FPGA board of NREC)</a:t>
            </a:r>
            <a:endParaRPr lang="en-US" sz="1400" b="1" dirty="0"/>
          </a:p>
        </p:txBody>
      </p:sp>
      <p:cxnSp>
        <p:nvCxnSpPr>
          <p:cNvPr id="6" name="Straight Arrow Connector 5"/>
          <p:cNvCxnSpPr>
            <a:stCxn id="16" idx="3"/>
            <a:endCxn id="15" idx="1"/>
          </p:cNvCxnSpPr>
          <p:nvPr/>
        </p:nvCxnSpPr>
        <p:spPr>
          <a:xfrm>
            <a:off x="1875524" y="3221822"/>
            <a:ext cx="882461" cy="71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757984" y="3892750"/>
            <a:ext cx="1470991" cy="82163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Control Throttle and steering</a:t>
            </a:r>
            <a:endParaRPr lang="en-US" sz="1600" dirty="0"/>
          </a:p>
        </p:txBody>
      </p:sp>
      <p:sp>
        <p:nvSpPr>
          <p:cNvPr id="27" name="Rectangle 26"/>
          <p:cNvSpPr/>
          <p:nvPr/>
        </p:nvSpPr>
        <p:spPr>
          <a:xfrm>
            <a:off x="6958151" y="890829"/>
            <a:ext cx="2261610" cy="4044336"/>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a:t>
            </a:r>
            <a:endParaRPr lang="en-US" dirty="0"/>
          </a:p>
        </p:txBody>
      </p:sp>
      <p:sp>
        <p:nvSpPr>
          <p:cNvPr id="28" name="Rectangle 27"/>
          <p:cNvSpPr/>
          <p:nvPr/>
        </p:nvSpPr>
        <p:spPr>
          <a:xfrm>
            <a:off x="7353460" y="1346258"/>
            <a:ext cx="1470991" cy="82163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Perception Algorithm</a:t>
            </a:r>
            <a:endParaRPr lang="en-US" sz="1600" dirty="0"/>
          </a:p>
        </p:txBody>
      </p:sp>
      <p:sp>
        <p:nvSpPr>
          <p:cNvPr id="30" name="TextBox 29"/>
          <p:cNvSpPr txBox="1"/>
          <p:nvPr/>
        </p:nvSpPr>
        <p:spPr>
          <a:xfrm>
            <a:off x="6903502" y="920728"/>
            <a:ext cx="2370905" cy="338554"/>
          </a:xfrm>
          <a:prstGeom prst="rect">
            <a:avLst/>
          </a:prstGeom>
          <a:noFill/>
        </p:spPr>
        <p:txBody>
          <a:bodyPr wrap="none" rtlCol="0">
            <a:spAutoFit/>
          </a:bodyPr>
          <a:lstStyle/>
          <a:p>
            <a:r>
              <a:rPr lang="en-US" sz="1600" b="1" dirty="0" smtClean="0"/>
              <a:t>Software System (Laptop)</a:t>
            </a:r>
            <a:endParaRPr lang="en-US" sz="1600" b="1" dirty="0"/>
          </a:p>
        </p:txBody>
      </p:sp>
      <p:sp>
        <p:nvSpPr>
          <p:cNvPr id="31" name="Rectangle 30"/>
          <p:cNvSpPr/>
          <p:nvPr/>
        </p:nvSpPr>
        <p:spPr>
          <a:xfrm>
            <a:off x="7360765" y="2811004"/>
            <a:ext cx="1463686" cy="82163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Path Planning Algorithm</a:t>
            </a:r>
            <a:endParaRPr lang="en-US" sz="1600" dirty="0"/>
          </a:p>
        </p:txBody>
      </p:sp>
      <p:cxnSp>
        <p:nvCxnSpPr>
          <p:cNvPr id="32" name="Straight Arrow Connector 31"/>
          <p:cNvCxnSpPr>
            <a:stCxn id="10" idx="3"/>
            <a:endCxn id="28" idx="1"/>
          </p:cNvCxnSpPr>
          <p:nvPr/>
        </p:nvCxnSpPr>
        <p:spPr>
          <a:xfrm>
            <a:off x="1875524" y="1757076"/>
            <a:ext cx="5477936"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31" idx="1"/>
          </p:cNvCxnSpPr>
          <p:nvPr/>
        </p:nvCxnSpPr>
        <p:spPr>
          <a:xfrm flipV="1">
            <a:off x="6141253" y="3221822"/>
            <a:ext cx="1219512" cy="88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531381" y="1420732"/>
            <a:ext cx="1544910" cy="338554"/>
          </a:xfrm>
          <a:prstGeom prst="rect">
            <a:avLst/>
          </a:prstGeom>
          <a:noFill/>
        </p:spPr>
        <p:txBody>
          <a:bodyPr wrap="none" rtlCol="0">
            <a:spAutoFit/>
          </a:bodyPr>
          <a:lstStyle/>
          <a:p>
            <a:r>
              <a:rPr lang="en-US" sz="1600" dirty="0" smtClean="0"/>
              <a:t>Raw Radar Data</a:t>
            </a:r>
            <a:endParaRPr lang="en-US" sz="1600" dirty="0"/>
          </a:p>
        </p:txBody>
      </p:sp>
      <p:sp>
        <p:nvSpPr>
          <p:cNvPr id="40" name="Rectangle 39"/>
          <p:cNvSpPr/>
          <p:nvPr/>
        </p:nvSpPr>
        <p:spPr>
          <a:xfrm>
            <a:off x="7353460" y="3881929"/>
            <a:ext cx="1470991" cy="82163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Send GPS waypoints to control boat (ROS Topic)</a:t>
            </a:r>
            <a:endParaRPr lang="en-US" sz="1400" dirty="0"/>
          </a:p>
        </p:txBody>
      </p:sp>
      <p:cxnSp>
        <p:nvCxnSpPr>
          <p:cNvPr id="33" name="Straight Arrow Connector 32"/>
          <p:cNvCxnSpPr>
            <a:stCxn id="28" idx="2"/>
            <a:endCxn id="31" idx="0"/>
          </p:cNvCxnSpPr>
          <p:nvPr/>
        </p:nvCxnSpPr>
        <p:spPr>
          <a:xfrm>
            <a:off x="8088956" y="2167893"/>
            <a:ext cx="3652" cy="64311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1" idx="2"/>
            <a:endCxn id="40" idx="0"/>
          </p:cNvCxnSpPr>
          <p:nvPr/>
        </p:nvCxnSpPr>
        <p:spPr>
          <a:xfrm flipH="1">
            <a:off x="8088956" y="3632639"/>
            <a:ext cx="3652" cy="249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6382" y="890829"/>
            <a:ext cx="2239652" cy="338554"/>
          </a:xfrm>
          <a:prstGeom prst="rect">
            <a:avLst/>
          </a:prstGeom>
          <a:noFill/>
        </p:spPr>
        <p:txBody>
          <a:bodyPr wrap="none" rtlCol="0">
            <a:spAutoFit/>
          </a:bodyPr>
          <a:lstStyle/>
          <a:p>
            <a:r>
              <a:rPr lang="en-US" sz="1600" b="1" dirty="0" smtClean="0"/>
              <a:t>Data Acquisition System</a:t>
            </a:r>
            <a:endParaRPr lang="en-US" sz="1600" b="1" dirty="0"/>
          </a:p>
        </p:txBody>
      </p:sp>
      <p:sp>
        <p:nvSpPr>
          <p:cNvPr id="71" name="TextBox 70"/>
          <p:cNvSpPr txBox="1"/>
          <p:nvPr/>
        </p:nvSpPr>
        <p:spPr>
          <a:xfrm>
            <a:off x="8043896" y="2253220"/>
            <a:ext cx="1113190" cy="276999"/>
          </a:xfrm>
          <a:prstGeom prst="rect">
            <a:avLst/>
          </a:prstGeom>
          <a:noFill/>
        </p:spPr>
        <p:txBody>
          <a:bodyPr wrap="none" rtlCol="0">
            <a:spAutoFit/>
          </a:bodyPr>
          <a:lstStyle/>
          <a:p>
            <a:r>
              <a:rPr lang="en-US" sz="1200" dirty="0" smtClean="0"/>
              <a:t>Obstacles Data</a:t>
            </a:r>
            <a:endParaRPr lang="en-US" sz="1200" dirty="0"/>
          </a:p>
        </p:txBody>
      </p:sp>
      <p:sp>
        <p:nvSpPr>
          <p:cNvPr id="72" name="Rectangle 71"/>
          <p:cNvSpPr/>
          <p:nvPr/>
        </p:nvSpPr>
        <p:spPr>
          <a:xfrm>
            <a:off x="9673366" y="890829"/>
            <a:ext cx="2261610" cy="4044336"/>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a:t>
            </a:r>
            <a:endParaRPr lang="en-US" dirty="0"/>
          </a:p>
        </p:txBody>
      </p:sp>
      <p:sp>
        <p:nvSpPr>
          <p:cNvPr id="73" name="Rectangle 72"/>
          <p:cNvSpPr/>
          <p:nvPr/>
        </p:nvSpPr>
        <p:spPr>
          <a:xfrm>
            <a:off x="10068675" y="1346258"/>
            <a:ext cx="1470991"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Destination Input from User on GUI</a:t>
            </a:r>
            <a:endParaRPr lang="en-US" sz="1600" dirty="0"/>
          </a:p>
        </p:txBody>
      </p:sp>
      <p:sp>
        <p:nvSpPr>
          <p:cNvPr id="74" name="TextBox 73"/>
          <p:cNvSpPr txBox="1"/>
          <p:nvPr/>
        </p:nvSpPr>
        <p:spPr>
          <a:xfrm>
            <a:off x="10193013" y="938093"/>
            <a:ext cx="1329595" cy="338554"/>
          </a:xfrm>
          <a:prstGeom prst="rect">
            <a:avLst/>
          </a:prstGeom>
          <a:noFill/>
        </p:spPr>
        <p:txBody>
          <a:bodyPr wrap="none" rtlCol="0">
            <a:spAutoFit/>
          </a:bodyPr>
          <a:lstStyle/>
          <a:p>
            <a:r>
              <a:rPr lang="en-US" sz="1600" b="1" dirty="0" smtClean="0"/>
              <a:t>OCU (Laptop)</a:t>
            </a:r>
            <a:endParaRPr lang="en-US" sz="1600" b="1" dirty="0"/>
          </a:p>
        </p:txBody>
      </p:sp>
      <p:sp>
        <p:nvSpPr>
          <p:cNvPr id="75" name="Rectangle 74"/>
          <p:cNvSpPr/>
          <p:nvPr/>
        </p:nvSpPr>
        <p:spPr>
          <a:xfrm>
            <a:off x="10075980" y="2811004"/>
            <a:ext cx="1463686"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Display Map and current Location</a:t>
            </a:r>
            <a:endParaRPr lang="en-US" sz="1600" dirty="0"/>
          </a:p>
        </p:txBody>
      </p:sp>
      <p:cxnSp>
        <p:nvCxnSpPr>
          <p:cNvPr id="77" name="Straight Arrow Connector 76"/>
          <p:cNvCxnSpPr/>
          <p:nvPr/>
        </p:nvCxnSpPr>
        <p:spPr>
          <a:xfrm flipV="1">
            <a:off x="8856468" y="3433413"/>
            <a:ext cx="1219512" cy="88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73" idx="1"/>
          </p:cNvCxnSpPr>
          <p:nvPr/>
        </p:nvCxnSpPr>
        <p:spPr>
          <a:xfrm flipH="1" flipV="1">
            <a:off x="9450802" y="1752061"/>
            <a:ext cx="617873" cy="501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466224" y="1742528"/>
            <a:ext cx="0" cy="132855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H="1">
            <a:off x="8820800" y="3071087"/>
            <a:ext cx="645424"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4666098" y="5517841"/>
            <a:ext cx="1470991" cy="821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Engine (Twin 150 HP Engine</a:t>
            </a:r>
            <a:r>
              <a:rPr lang="en-US" sz="1600" dirty="0" smtClean="0"/>
              <a:t>) and Steering</a:t>
            </a:r>
            <a:endParaRPr lang="en-US" sz="1600" dirty="0"/>
          </a:p>
        </p:txBody>
      </p:sp>
      <p:sp>
        <p:nvSpPr>
          <p:cNvPr id="107" name="Rectangle 106"/>
          <p:cNvSpPr/>
          <p:nvPr/>
        </p:nvSpPr>
        <p:spPr>
          <a:xfrm>
            <a:off x="2757983" y="5511980"/>
            <a:ext cx="1470991" cy="821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Engine and steering controller</a:t>
            </a:r>
            <a:endParaRPr lang="en-US" sz="1600" dirty="0"/>
          </a:p>
        </p:txBody>
      </p:sp>
      <p:sp>
        <p:nvSpPr>
          <p:cNvPr id="109" name="TextBox 108"/>
          <p:cNvSpPr txBox="1"/>
          <p:nvPr/>
        </p:nvSpPr>
        <p:spPr>
          <a:xfrm>
            <a:off x="3610228" y="5185932"/>
            <a:ext cx="3507179" cy="338554"/>
          </a:xfrm>
          <a:prstGeom prst="rect">
            <a:avLst/>
          </a:prstGeom>
          <a:noFill/>
        </p:spPr>
        <p:txBody>
          <a:bodyPr wrap="none" rtlCol="0">
            <a:spAutoFit/>
          </a:bodyPr>
          <a:lstStyle/>
          <a:p>
            <a:r>
              <a:rPr lang="en-US" sz="1600" b="1" dirty="0" smtClean="0"/>
              <a:t>Engine and Steering Controller (Inbuilt)</a:t>
            </a:r>
            <a:endParaRPr lang="en-US" sz="1600" b="1" dirty="0"/>
          </a:p>
        </p:txBody>
      </p:sp>
      <p:cxnSp>
        <p:nvCxnSpPr>
          <p:cNvPr id="110" name="Straight Arrow Connector 109"/>
          <p:cNvCxnSpPr/>
          <p:nvPr/>
        </p:nvCxnSpPr>
        <p:spPr>
          <a:xfrm flipH="1">
            <a:off x="3506724" y="4743117"/>
            <a:ext cx="9298" cy="76886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07" idx="3"/>
            <a:endCxn id="106" idx="1"/>
          </p:cNvCxnSpPr>
          <p:nvPr/>
        </p:nvCxnSpPr>
        <p:spPr>
          <a:xfrm>
            <a:off x="4228974" y="5922798"/>
            <a:ext cx="437124" cy="586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6284652" y="5593748"/>
            <a:ext cx="1008660" cy="646331"/>
          </a:xfrm>
          <a:prstGeom prst="rect">
            <a:avLst/>
          </a:prstGeom>
        </p:spPr>
        <p:txBody>
          <a:bodyPr wrap="square">
            <a:spAutoFit/>
          </a:bodyPr>
          <a:lstStyle/>
          <a:p>
            <a:pPr defTabSz="699496" fontAlgn="base">
              <a:spcBef>
                <a:spcPct val="0"/>
              </a:spcBef>
              <a:spcAft>
                <a:spcPct val="0"/>
              </a:spcAft>
              <a:defRPr/>
            </a:pPr>
            <a:r>
              <a:rPr lang="en-US" spc="-58" dirty="0" err="1"/>
              <a:t>SeaHawk</a:t>
            </a:r>
            <a:r>
              <a:rPr lang="en-US" spc="-58" dirty="0"/>
              <a:t> OS 2700S</a:t>
            </a:r>
          </a:p>
        </p:txBody>
      </p:sp>
      <p:sp>
        <p:nvSpPr>
          <p:cNvPr id="116" name="TextBox 115"/>
          <p:cNvSpPr txBox="1"/>
          <p:nvPr/>
        </p:nvSpPr>
        <p:spPr>
          <a:xfrm>
            <a:off x="6896094" y="4670051"/>
            <a:ext cx="2427396" cy="307777"/>
          </a:xfrm>
          <a:prstGeom prst="rect">
            <a:avLst/>
          </a:prstGeom>
          <a:noFill/>
        </p:spPr>
        <p:txBody>
          <a:bodyPr wrap="none" rtlCol="0">
            <a:spAutoFit/>
          </a:bodyPr>
          <a:lstStyle/>
          <a:p>
            <a:r>
              <a:rPr lang="en-US" sz="1400" dirty="0" smtClean="0"/>
              <a:t>Development using ROS in C++</a:t>
            </a:r>
            <a:endParaRPr lang="en-US" sz="1400" dirty="0"/>
          </a:p>
        </p:txBody>
      </p:sp>
      <p:sp>
        <p:nvSpPr>
          <p:cNvPr id="118" name="TextBox 117"/>
          <p:cNvSpPr txBox="1"/>
          <p:nvPr/>
        </p:nvSpPr>
        <p:spPr>
          <a:xfrm>
            <a:off x="6922825" y="2931409"/>
            <a:ext cx="437940" cy="276999"/>
          </a:xfrm>
          <a:prstGeom prst="rect">
            <a:avLst/>
          </a:prstGeom>
          <a:noFill/>
        </p:spPr>
        <p:txBody>
          <a:bodyPr wrap="none" rtlCol="0">
            <a:spAutoFit/>
          </a:bodyPr>
          <a:lstStyle/>
          <a:p>
            <a:r>
              <a:rPr lang="en-US" sz="1200" dirty="0" smtClean="0"/>
              <a:t>LAN</a:t>
            </a:r>
            <a:endParaRPr lang="en-US" sz="1200" dirty="0"/>
          </a:p>
        </p:txBody>
      </p:sp>
      <p:sp>
        <p:nvSpPr>
          <p:cNvPr id="119" name="TextBox 118"/>
          <p:cNvSpPr txBox="1"/>
          <p:nvPr/>
        </p:nvSpPr>
        <p:spPr>
          <a:xfrm>
            <a:off x="6898437" y="4025898"/>
            <a:ext cx="437940" cy="276999"/>
          </a:xfrm>
          <a:prstGeom prst="rect">
            <a:avLst/>
          </a:prstGeom>
          <a:noFill/>
        </p:spPr>
        <p:txBody>
          <a:bodyPr wrap="none" rtlCol="0">
            <a:spAutoFit/>
          </a:bodyPr>
          <a:lstStyle/>
          <a:p>
            <a:r>
              <a:rPr lang="en-US" sz="1200" dirty="0" smtClean="0"/>
              <a:t>LAN</a:t>
            </a:r>
            <a:endParaRPr lang="en-US" sz="1200" dirty="0"/>
          </a:p>
        </p:txBody>
      </p:sp>
      <p:sp>
        <p:nvSpPr>
          <p:cNvPr id="120" name="TextBox 119"/>
          <p:cNvSpPr txBox="1"/>
          <p:nvPr/>
        </p:nvSpPr>
        <p:spPr>
          <a:xfrm>
            <a:off x="9717112" y="4433502"/>
            <a:ext cx="2343580" cy="523220"/>
          </a:xfrm>
          <a:prstGeom prst="rect">
            <a:avLst/>
          </a:prstGeom>
          <a:noFill/>
        </p:spPr>
        <p:txBody>
          <a:bodyPr wrap="square" rtlCol="0">
            <a:spAutoFit/>
          </a:bodyPr>
          <a:lstStyle/>
          <a:p>
            <a:r>
              <a:rPr lang="en-US" sz="1400" dirty="0" smtClean="0"/>
              <a:t>Same or different Laptop or Tablet as in software system</a:t>
            </a:r>
            <a:endParaRPr lang="en-US" sz="1400" dirty="0"/>
          </a:p>
        </p:txBody>
      </p:sp>
      <p:sp>
        <p:nvSpPr>
          <p:cNvPr id="180" name="Rectangle 179"/>
          <p:cNvSpPr/>
          <p:nvPr/>
        </p:nvSpPr>
        <p:spPr>
          <a:xfrm>
            <a:off x="5021346" y="2811720"/>
            <a:ext cx="1470991" cy="82163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Publish IMU/GPS data as ROS TOPIC</a:t>
            </a:r>
            <a:endParaRPr lang="en-US" sz="1600" dirty="0"/>
          </a:p>
        </p:txBody>
      </p:sp>
      <p:sp>
        <p:nvSpPr>
          <p:cNvPr id="181" name="TextBox 180"/>
          <p:cNvSpPr txBox="1"/>
          <p:nvPr/>
        </p:nvSpPr>
        <p:spPr>
          <a:xfrm>
            <a:off x="4647139" y="1848200"/>
            <a:ext cx="2149803" cy="984885"/>
          </a:xfrm>
          <a:prstGeom prst="rect">
            <a:avLst/>
          </a:prstGeom>
          <a:noFill/>
        </p:spPr>
        <p:txBody>
          <a:bodyPr wrap="square" rtlCol="0">
            <a:spAutoFit/>
          </a:bodyPr>
          <a:lstStyle/>
          <a:p>
            <a:pPr algn="ctr"/>
            <a:r>
              <a:rPr lang="en-US" sz="1600" b="1" dirty="0" smtClean="0"/>
              <a:t>Single Board Computer</a:t>
            </a:r>
          </a:p>
          <a:p>
            <a:r>
              <a:rPr lang="en-US" sz="1400" b="1" dirty="0" smtClean="0"/>
              <a:t>(SBC running Linux and connected to </a:t>
            </a:r>
            <a:r>
              <a:rPr lang="en-US" sz="1400" b="1" smtClean="0"/>
              <a:t>LAN (Based on </a:t>
            </a:r>
            <a:r>
              <a:rPr lang="en-US" sz="1400" b="1" dirty="0" smtClean="0"/>
              <a:t>ROS))</a:t>
            </a:r>
            <a:endParaRPr lang="en-US" sz="1400" b="1" dirty="0"/>
          </a:p>
        </p:txBody>
      </p:sp>
      <p:sp>
        <p:nvSpPr>
          <p:cNvPr id="182" name="Rectangle 181"/>
          <p:cNvSpPr/>
          <p:nvPr/>
        </p:nvSpPr>
        <p:spPr>
          <a:xfrm>
            <a:off x="5021345" y="3892750"/>
            <a:ext cx="1470991" cy="82163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Commands to control boat</a:t>
            </a:r>
          </a:p>
        </p:txBody>
      </p:sp>
      <p:cxnSp>
        <p:nvCxnSpPr>
          <p:cNvPr id="192" name="Straight Arrow Connector 191"/>
          <p:cNvCxnSpPr>
            <a:endCxn id="180" idx="1"/>
          </p:cNvCxnSpPr>
          <p:nvPr/>
        </p:nvCxnSpPr>
        <p:spPr>
          <a:xfrm flipV="1">
            <a:off x="4219093" y="3222538"/>
            <a:ext cx="802253" cy="37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6492336" y="4292746"/>
            <a:ext cx="861124"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4228974" y="4303567"/>
            <a:ext cx="79237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448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3826432"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Subsystems</a:t>
            </a:r>
          </a:p>
        </p:txBody>
      </p:sp>
    </p:spTree>
    <p:extLst>
      <p:ext uri="{BB962C8B-B14F-4D97-AF65-F5344CB8AC3E}">
        <p14:creationId xmlns:p14="http://schemas.microsoft.com/office/powerpoint/2010/main" val="928019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9113129"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Content</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386000" y="1223711"/>
            <a:ext cx="11297187" cy="4048777"/>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Project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description</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Use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case/System graphical representation</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System-level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requirements</a:t>
            </a:r>
          </a:p>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 Functional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architecture</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Cyber-physical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architecture</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Subsystem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descriptions</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Current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system status</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Project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management</a:t>
            </a:r>
          </a:p>
        </p:txBody>
      </p:sp>
    </p:spTree>
    <p:extLst>
      <p:ext uri="{BB962C8B-B14F-4D97-AF65-F5344CB8AC3E}">
        <p14:creationId xmlns:p14="http://schemas.microsoft.com/office/powerpoint/2010/main" val="3633085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Subsystem</a:t>
            </a:r>
            <a:r>
              <a:rPr lang="en-US" sz="2800" dirty="0" smtClean="0">
                <a:solidFill>
                  <a:srgbClr val="002060"/>
                </a:solidFill>
              </a:rPr>
              <a:t>: Perception</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2186651"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Interface with ROS</a:t>
            </a:r>
            <a:endParaRPr lang="en-US" dirty="0"/>
          </a:p>
        </p:txBody>
      </p:sp>
      <p:cxnSp>
        <p:nvCxnSpPr>
          <p:cNvPr id="91" name="Straight Arrow Connector 90"/>
          <p:cNvCxnSpPr/>
          <p:nvPr/>
        </p:nvCxnSpPr>
        <p:spPr>
          <a:xfrm>
            <a:off x="1677120" y="4351936"/>
            <a:ext cx="535496" cy="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76727" y="4215264"/>
            <a:ext cx="1273883" cy="307777"/>
          </a:xfrm>
          <a:prstGeom prst="rect">
            <a:avLst/>
          </a:prstGeom>
          <a:solidFill>
            <a:schemeClr val="accent2">
              <a:lumMod val="50000"/>
            </a:schemeClr>
          </a:solidFill>
        </p:spPr>
        <p:txBody>
          <a:bodyPr wrap="square" rtlCol="0">
            <a:spAutoFit/>
          </a:bodyPr>
          <a:lstStyle/>
          <a:p>
            <a:r>
              <a:rPr lang="en-US" sz="1400" dirty="0" smtClean="0">
                <a:solidFill>
                  <a:schemeClr val="lt1"/>
                </a:solidFill>
              </a:rPr>
              <a:t>Radar Data</a:t>
            </a:r>
            <a:endParaRPr lang="en-US" sz="1400" dirty="0">
              <a:solidFill>
                <a:schemeClr val="lt1"/>
              </a:solidFill>
            </a:endParaRPr>
          </a:p>
        </p:txBody>
      </p:sp>
      <p:sp>
        <p:nvSpPr>
          <p:cNvPr id="161" name="Rectangle 160"/>
          <p:cNvSpPr/>
          <p:nvPr/>
        </p:nvSpPr>
        <p:spPr>
          <a:xfrm>
            <a:off x="1892392" y="2535747"/>
            <a:ext cx="8384691" cy="2538528"/>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2505994" y="1714208"/>
            <a:ext cx="827618" cy="3378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Data</a:t>
            </a:r>
            <a:endParaRPr lang="en-US" sz="1400" dirty="0"/>
          </a:p>
        </p:txBody>
      </p:sp>
      <p:sp>
        <p:nvSpPr>
          <p:cNvPr id="57" name="Rectangle 56"/>
          <p:cNvSpPr/>
          <p:nvPr/>
        </p:nvSpPr>
        <p:spPr>
          <a:xfrm>
            <a:off x="6532309" y="2699909"/>
            <a:ext cx="159094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Filtering</a:t>
            </a:r>
          </a:p>
        </p:txBody>
      </p:sp>
      <p:sp>
        <p:nvSpPr>
          <p:cNvPr id="68" name="Rectangle 67"/>
          <p:cNvSpPr/>
          <p:nvPr/>
        </p:nvSpPr>
        <p:spPr>
          <a:xfrm>
            <a:off x="4269138"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Ego motion compensation</a:t>
            </a:r>
            <a:endParaRPr lang="en-US" sz="1600" dirty="0"/>
          </a:p>
        </p:txBody>
      </p:sp>
      <p:cxnSp>
        <p:nvCxnSpPr>
          <p:cNvPr id="28" name="Straight Arrow Connector 27"/>
          <p:cNvCxnSpPr>
            <a:stCxn id="90" idx="3"/>
            <a:endCxn id="68" idx="1"/>
          </p:cNvCxnSpPr>
          <p:nvPr/>
        </p:nvCxnSpPr>
        <p:spPr>
          <a:xfrm>
            <a:off x="3652956" y="3110727"/>
            <a:ext cx="61618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8" idx="3"/>
            <a:endCxn id="57" idx="1"/>
          </p:cNvCxnSpPr>
          <p:nvPr/>
        </p:nvCxnSpPr>
        <p:spPr>
          <a:xfrm>
            <a:off x="5735443" y="3110727"/>
            <a:ext cx="796866"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8444361" y="2699909"/>
            <a:ext cx="159094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Morphological  operation (open/close)</a:t>
            </a:r>
          </a:p>
        </p:txBody>
      </p:sp>
      <p:sp>
        <p:nvSpPr>
          <p:cNvPr id="133" name="Rectangle 132"/>
          <p:cNvSpPr/>
          <p:nvPr/>
        </p:nvSpPr>
        <p:spPr>
          <a:xfrm>
            <a:off x="8270896" y="3958336"/>
            <a:ext cx="1764405" cy="821635"/>
          </a:xfrm>
          <a:prstGeom prst="rect">
            <a:avLst/>
          </a:prstGeom>
          <a:solidFill>
            <a:srgbClr val="1BBC9B"/>
          </a:solidFill>
          <a:ln>
            <a:solidFill>
              <a:srgbClr val="1BBC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Contour</a:t>
            </a:r>
            <a:r>
              <a:rPr lang="en-US" sz="1600" dirty="0" smtClean="0"/>
              <a:t> Extraction</a:t>
            </a:r>
            <a:endParaRPr lang="en-US" sz="1600" dirty="0"/>
          </a:p>
        </p:txBody>
      </p:sp>
      <p:sp>
        <p:nvSpPr>
          <p:cNvPr id="137" name="Rectangle 136"/>
          <p:cNvSpPr/>
          <p:nvPr/>
        </p:nvSpPr>
        <p:spPr>
          <a:xfrm>
            <a:off x="6343236" y="3958336"/>
            <a:ext cx="1466305" cy="821635"/>
          </a:xfrm>
          <a:prstGeom prst="rect">
            <a:avLst/>
          </a:prstGeom>
          <a:solidFill>
            <a:srgbClr val="1BBC9B"/>
          </a:solidFill>
          <a:ln>
            <a:solidFill>
              <a:srgbClr val="1BBC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Object Detection (Boundary box)</a:t>
            </a:r>
            <a:endParaRPr lang="en-US" sz="1600" dirty="0"/>
          </a:p>
        </p:txBody>
      </p:sp>
      <p:sp>
        <p:nvSpPr>
          <p:cNvPr id="139" name="Rectangle 138"/>
          <p:cNvSpPr/>
          <p:nvPr/>
        </p:nvSpPr>
        <p:spPr>
          <a:xfrm>
            <a:off x="4269136" y="5434087"/>
            <a:ext cx="1466305"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Path Planning Algorithm </a:t>
            </a:r>
            <a:endParaRPr lang="en-US" sz="1500" dirty="0"/>
          </a:p>
        </p:txBody>
      </p:sp>
      <p:cxnSp>
        <p:nvCxnSpPr>
          <p:cNvPr id="112" name="Straight Arrow Connector 111"/>
          <p:cNvCxnSpPr>
            <a:stCxn id="133" idx="1"/>
            <a:endCxn id="137" idx="3"/>
          </p:cNvCxnSpPr>
          <p:nvPr/>
        </p:nvCxnSpPr>
        <p:spPr>
          <a:xfrm flipH="1">
            <a:off x="7809541" y="4369154"/>
            <a:ext cx="461355"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4096450" y="3958335"/>
            <a:ext cx="1811679" cy="821636"/>
          </a:xfrm>
          <a:prstGeom prst="rect">
            <a:avLst/>
          </a:prstGeom>
          <a:solidFill>
            <a:srgbClr val="1BBC9B"/>
          </a:solidFill>
          <a:ln>
            <a:solidFill>
              <a:srgbClr val="1BBC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Obstacle Data Object</a:t>
            </a:r>
            <a:endParaRPr lang="en-US" sz="1400" dirty="0"/>
          </a:p>
        </p:txBody>
      </p:sp>
      <p:cxnSp>
        <p:nvCxnSpPr>
          <p:cNvPr id="158" name="Straight Arrow Connector 157"/>
          <p:cNvCxnSpPr>
            <a:stCxn id="57" idx="3"/>
            <a:endCxn id="102" idx="1"/>
          </p:cNvCxnSpPr>
          <p:nvPr/>
        </p:nvCxnSpPr>
        <p:spPr>
          <a:xfrm>
            <a:off x="8123249" y="3110727"/>
            <a:ext cx="32111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endCxn id="133" idx="0"/>
          </p:cNvCxnSpPr>
          <p:nvPr/>
        </p:nvCxnSpPr>
        <p:spPr>
          <a:xfrm>
            <a:off x="9153098" y="3515526"/>
            <a:ext cx="1" cy="44281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stCxn id="145" idx="2"/>
            <a:endCxn id="139" idx="0"/>
          </p:cNvCxnSpPr>
          <p:nvPr/>
        </p:nvCxnSpPr>
        <p:spPr>
          <a:xfrm flipH="1">
            <a:off x="5002289" y="4779971"/>
            <a:ext cx="1" cy="65411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a:stCxn id="137" idx="1"/>
            <a:endCxn id="145" idx="3"/>
          </p:cNvCxnSpPr>
          <p:nvPr/>
        </p:nvCxnSpPr>
        <p:spPr>
          <a:xfrm flipH="1" flipV="1">
            <a:off x="5908129" y="4369153"/>
            <a:ext cx="435107" cy="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flipV="1">
            <a:off x="2678198" y="2052077"/>
            <a:ext cx="0" cy="6478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168203" y="2052077"/>
            <a:ext cx="1543" cy="69883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2186650" y="3942997"/>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Acquire data using </a:t>
            </a:r>
            <a:r>
              <a:rPr lang="en-US" dirty="0" err="1" smtClean="0"/>
              <a:t>OpenCPN</a:t>
            </a:r>
            <a:endParaRPr lang="en-US" dirty="0"/>
          </a:p>
        </p:txBody>
      </p:sp>
      <p:cxnSp>
        <p:nvCxnSpPr>
          <p:cNvPr id="208" name="Straight Arrow Connector 207"/>
          <p:cNvCxnSpPr>
            <a:stCxn id="215" idx="0"/>
            <a:endCxn id="90" idx="2"/>
          </p:cNvCxnSpPr>
          <p:nvPr/>
        </p:nvCxnSpPr>
        <p:spPr>
          <a:xfrm flipV="1">
            <a:off x="2919803" y="3521544"/>
            <a:ext cx="1" cy="42145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980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Subsystem</a:t>
            </a:r>
            <a:r>
              <a:rPr lang="en-US" sz="2800" dirty="0" smtClean="0">
                <a:solidFill>
                  <a:srgbClr val="002060"/>
                </a:solidFill>
              </a:rPr>
              <a:t>: Path Planning</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2186651"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current location</a:t>
            </a:r>
            <a:endParaRPr lang="en-US" dirty="0"/>
          </a:p>
        </p:txBody>
      </p:sp>
      <p:cxnSp>
        <p:nvCxnSpPr>
          <p:cNvPr id="91" name="Straight Arrow Connector 90"/>
          <p:cNvCxnSpPr>
            <a:endCxn id="90" idx="1"/>
          </p:cNvCxnSpPr>
          <p:nvPr/>
        </p:nvCxnSpPr>
        <p:spPr>
          <a:xfrm>
            <a:off x="1651155" y="3110725"/>
            <a:ext cx="535496" cy="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87411" y="2741393"/>
            <a:ext cx="1273883" cy="738664"/>
          </a:xfrm>
          <a:prstGeom prst="rect">
            <a:avLst/>
          </a:prstGeom>
          <a:solidFill>
            <a:schemeClr val="accent2">
              <a:lumMod val="50000"/>
            </a:schemeClr>
          </a:solidFill>
        </p:spPr>
        <p:txBody>
          <a:bodyPr wrap="square" rtlCol="0">
            <a:spAutoFit/>
          </a:bodyPr>
          <a:lstStyle/>
          <a:p>
            <a:r>
              <a:rPr lang="en-US" sz="1400" dirty="0" smtClean="0">
                <a:solidFill>
                  <a:schemeClr val="lt1"/>
                </a:solidFill>
              </a:rPr>
              <a:t>IMU/GPS</a:t>
            </a:r>
          </a:p>
          <a:p>
            <a:r>
              <a:rPr lang="en-US" sz="1400" dirty="0" smtClean="0">
                <a:solidFill>
                  <a:schemeClr val="lt1"/>
                </a:solidFill>
              </a:rPr>
              <a:t>Data from ROS Topic (SBC)</a:t>
            </a:r>
            <a:endParaRPr lang="en-US" sz="1400" dirty="0">
              <a:solidFill>
                <a:schemeClr val="lt1"/>
              </a:solidFill>
            </a:endParaRPr>
          </a:p>
        </p:txBody>
      </p:sp>
      <p:sp>
        <p:nvSpPr>
          <p:cNvPr id="161" name="Rectangle 160"/>
          <p:cNvSpPr/>
          <p:nvPr/>
        </p:nvSpPr>
        <p:spPr>
          <a:xfrm>
            <a:off x="1892392" y="2535747"/>
            <a:ext cx="8384691" cy="2538528"/>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2505994" y="1902758"/>
            <a:ext cx="827618" cy="3378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Data</a:t>
            </a:r>
            <a:endParaRPr lang="en-US" sz="1400" dirty="0"/>
          </a:p>
        </p:txBody>
      </p:sp>
      <p:cxnSp>
        <p:nvCxnSpPr>
          <p:cNvPr id="260" name="Straight Arrow Connector 259"/>
          <p:cNvCxnSpPr>
            <a:stCxn id="90" idx="0"/>
            <a:endCxn id="252" idx="2"/>
          </p:cNvCxnSpPr>
          <p:nvPr/>
        </p:nvCxnSpPr>
        <p:spPr>
          <a:xfrm flipH="1" flipV="1">
            <a:off x="2919803" y="2240627"/>
            <a:ext cx="1" cy="45928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6532309" y="2699909"/>
            <a:ext cx="1590940" cy="8216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Add obstacles to Occupancy Grid Map</a:t>
            </a:r>
            <a:endParaRPr lang="en-US" sz="1600" dirty="0"/>
          </a:p>
        </p:txBody>
      </p:sp>
      <p:sp>
        <p:nvSpPr>
          <p:cNvPr id="68" name="Rectangle 67"/>
          <p:cNvSpPr/>
          <p:nvPr/>
        </p:nvSpPr>
        <p:spPr>
          <a:xfrm>
            <a:off x="4269138"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and localize</a:t>
            </a:r>
            <a:endParaRPr lang="en-US" dirty="0"/>
          </a:p>
        </p:txBody>
      </p:sp>
      <p:cxnSp>
        <p:nvCxnSpPr>
          <p:cNvPr id="28" name="Straight Arrow Connector 27"/>
          <p:cNvCxnSpPr>
            <a:stCxn id="90" idx="3"/>
            <a:endCxn id="68" idx="1"/>
          </p:cNvCxnSpPr>
          <p:nvPr/>
        </p:nvCxnSpPr>
        <p:spPr>
          <a:xfrm>
            <a:off x="3652956" y="3110727"/>
            <a:ext cx="61618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8" idx="3"/>
            <a:endCxn id="57" idx="1"/>
          </p:cNvCxnSpPr>
          <p:nvPr/>
        </p:nvCxnSpPr>
        <p:spPr>
          <a:xfrm>
            <a:off x="5735443" y="3110727"/>
            <a:ext cx="796866"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8444361" y="2699909"/>
            <a:ext cx="1590940"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Path Planner</a:t>
            </a:r>
            <a:endParaRPr lang="en-US" sz="1600" dirty="0"/>
          </a:p>
        </p:txBody>
      </p:sp>
      <p:sp>
        <p:nvSpPr>
          <p:cNvPr id="103" name="Rectangle 102"/>
          <p:cNvSpPr/>
          <p:nvPr/>
        </p:nvSpPr>
        <p:spPr>
          <a:xfrm>
            <a:off x="6532309" y="1571691"/>
            <a:ext cx="1590939"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Obstacles data from perception algorithms</a:t>
            </a:r>
            <a:endParaRPr lang="en-US" sz="1400" dirty="0"/>
          </a:p>
        </p:txBody>
      </p:sp>
      <p:cxnSp>
        <p:nvCxnSpPr>
          <p:cNvPr id="73" name="Straight Arrow Connector 72"/>
          <p:cNvCxnSpPr>
            <a:stCxn id="103" idx="2"/>
            <a:endCxn id="57" idx="0"/>
          </p:cNvCxnSpPr>
          <p:nvPr/>
        </p:nvCxnSpPr>
        <p:spPr>
          <a:xfrm>
            <a:off x="7327779" y="2400186"/>
            <a:ext cx="0" cy="29972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8270896" y="3958336"/>
            <a:ext cx="1764405"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Get GPS waypoints of next </a:t>
            </a:r>
            <a:r>
              <a:rPr lang="en-US" sz="1600" dirty="0"/>
              <a:t>g</a:t>
            </a:r>
            <a:r>
              <a:rPr lang="en-US" sz="1600" dirty="0" smtClean="0"/>
              <a:t>rid location</a:t>
            </a:r>
            <a:endParaRPr lang="en-US" sz="1600" dirty="0"/>
          </a:p>
        </p:txBody>
      </p:sp>
      <p:sp>
        <p:nvSpPr>
          <p:cNvPr id="137" name="Rectangle 136"/>
          <p:cNvSpPr/>
          <p:nvPr/>
        </p:nvSpPr>
        <p:spPr>
          <a:xfrm>
            <a:off x="6343236" y="3958336"/>
            <a:ext cx="1466305" cy="82163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Send GPS waypoints to SBC</a:t>
            </a:r>
            <a:endParaRPr lang="en-US" dirty="0"/>
          </a:p>
        </p:txBody>
      </p:sp>
      <p:sp>
        <p:nvSpPr>
          <p:cNvPr id="139" name="Rectangle 138"/>
          <p:cNvSpPr/>
          <p:nvPr/>
        </p:nvSpPr>
        <p:spPr>
          <a:xfrm>
            <a:off x="6343236" y="5358121"/>
            <a:ext cx="1466305"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Single Board Computer (SBC) </a:t>
            </a:r>
            <a:endParaRPr lang="en-US" sz="1500" dirty="0"/>
          </a:p>
        </p:txBody>
      </p:sp>
      <p:cxnSp>
        <p:nvCxnSpPr>
          <p:cNvPr id="112" name="Straight Arrow Connector 111"/>
          <p:cNvCxnSpPr>
            <a:stCxn id="133" idx="1"/>
            <a:endCxn id="137" idx="3"/>
          </p:cNvCxnSpPr>
          <p:nvPr/>
        </p:nvCxnSpPr>
        <p:spPr>
          <a:xfrm flipH="1">
            <a:off x="7809541" y="4369154"/>
            <a:ext cx="461355"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37" idx="2"/>
            <a:endCxn id="139" idx="0"/>
          </p:cNvCxnSpPr>
          <p:nvPr/>
        </p:nvCxnSpPr>
        <p:spPr>
          <a:xfrm>
            <a:off x="7076389" y="4779971"/>
            <a:ext cx="0" cy="57815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4096450" y="3958335"/>
            <a:ext cx="1811679" cy="82163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Create Occupancy </a:t>
            </a:r>
            <a:r>
              <a:rPr lang="en-US" sz="1400" dirty="0"/>
              <a:t>G</a:t>
            </a:r>
            <a:r>
              <a:rPr lang="en-US" sz="1400" dirty="0" smtClean="0"/>
              <a:t>rid Map of environment </a:t>
            </a:r>
            <a:endParaRPr lang="en-US" sz="1400" dirty="0"/>
          </a:p>
        </p:txBody>
      </p:sp>
      <p:sp>
        <p:nvSpPr>
          <p:cNvPr id="162" name="Rectangle 161"/>
          <p:cNvSpPr/>
          <p:nvPr/>
        </p:nvSpPr>
        <p:spPr>
          <a:xfrm>
            <a:off x="10481792" y="2687031"/>
            <a:ext cx="1590939"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Operator Control Interface (OCU)</a:t>
            </a:r>
            <a:endParaRPr lang="en-US" sz="1400" dirty="0"/>
          </a:p>
        </p:txBody>
      </p:sp>
      <p:cxnSp>
        <p:nvCxnSpPr>
          <p:cNvPr id="151" name="Straight Arrow Connector 150"/>
          <p:cNvCxnSpPr>
            <a:endCxn id="68" idx="2"/>
          </p:cNvCxnSpPr>
          <p:nvPr/>
        </p:nvCxnSpPr>
        <p:spPr>
          <a:xfrm flipV="1">
            <a:off x="5002290" y="3521544"/>
            <a:ext cx="1" cy="43679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57" idx="3"/>
            <a:endCxn id="102" idx="1"/>
          </p:cNvCxnSpPr>
          <p:nvPr/>
        </p:nvCxnSpPr>
        <p:spPr>
          <a:xfrm>
            <a:off x="8123249" y="3110727"/>
            <a:ext cx="32111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02" idx="3"/>
            <a:endCxn id="162" idx="1"/>
          </p:cNvCxnSpPr>
          <p:nvPr/>
        </p:nvCxnSpPr>
        <p:spPr>
          <a:xfrm flipV="1">
            <a:off x="10035301" y="3101279"/>
            <a:ext cx="446491" cy="944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endCxn id="133" idx="0"/>
          </p:cNvCxnSpPr>
          <p:nvPr/>
        </p:nvCxnSpPr>
        <p:spPr>
          <a:xfrm>
            <a:off x="9153098" y="3515526"/>
            <a:ext cx="1" cy="44281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17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Subsystem</a:t>
            </a:r>
            <a:r>
              <a:rPr lang="en-US" sz="2800" dirty="0" smtClean="0">
                <a:solidFill>
                  <a:srgbClr val="002060"/>
                </a:solidFill>
              </a:rPr>
              <a:t>: Simulator</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2186651"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current location</a:t>
            </a:r>
            <a:endParaRPr lang="en-US" dirty="0"/>
          </a:p>
        </p:txBody>
      </p:sp>
      <p:cxnSp>
        <p:nvCxnSpPr>
          <p:cNvPr id="91" name="Straight Arrow Connector 90"/>
          <p:cNvCxnSpPr>
            <a:endCxn id="90" idx="1"/>
          </p:cNvCxnSpPr>
          <p:nvPr/>
        </p:nvCxnSpPr>
        <p:spPr>
          <a:xfrm>
            <a:off x="1651155" y="3110725"/>
            <a:ext cx="535496" cy="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87411" y="2741393"/>
            <a:ext cx="1273883" cy="830997"/>
          </a:xfrm>
          <a:prstGeom prst="rect">
            <a:avLst/>
          </a:prstGeom>
          <a:solidFill>
            <a:schemeClr val="accent2">
              <a:lumMod val="50000"/>
            </a:schemeClr>
          </a:solidFill>
        </p:spPr>
        <p:txBody>
          <a:bodyPr wrap="square" rtlCol="0">
            <a:spAutoFit/>
          </a:bodyPr>
          <a:lstStyle/>
          <a:p>
            <a:r>
              <a:rPr lang="en-US" sz="1600" dirty="0" smtClean="0">
                <a:solidFill>
                  <a:schemeClr val="lt1"/>
                </a:solidFill>
              </a:rPr>
              <a:t>Recorded data (ROS Topic)</a:t>
            </a:r>
            <a:endParaRPr lang="en-US" sz="1600" dirty="0">
              <a:solidFill>
                <a:schemeClr val="lt1"/>
              </a:solidFill>
            </a:endParaRPr>
          </a:p>
        </p:txBody>
      </p:sp>
      <p:sp>
        <p:nvSpPr>
          <p:cNvPr id="161" name="Rectangle 160"/>
          <p:cNvSpPr/>
          <p:nvPr/>
        </p:nvSpPr>
        <p:spPr>
          <a:xfrm>
            <a:off x="1892392" y="2535747"/>
            <a:ext cx="8384691" cy="2538528"/>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532309" y="2699909"/>
            <a:ext cx="1590940" cy="8216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Add obstacles to Occupancy Grid Map</a:t>
            </a:r>
            <a:endParaRPr lang="en-US" sz="1600" dirty="0"/>
          </a:p>
        </p:txBody>
      </p:sp>
      <p:sp>
        <p:nvSpPr>
          <p:cNvPr id="68" name="Rectangle 67"/>
          <p:cNvSpPr/>
          <p:nvPr/>
        </p:nvSpPr>
        <p:spPr>
          <a:xfrm>
            <a:off x="4269138"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Localize</a:t>
            </a:r>
            <a:endParaRPr lang="en-US" dirty="0"/>
          </a:p>
        </p:txBody>
      </p:sp>
      <p:cxnSp>
        <p:nvCxnSpPr>
          <p:cNvPr id="28" name="Straight Arrow Connector 27"/>
          <p:cNvCxnSpPr>
            <a:stCxn id="90" idx="3"/>
            <a:endCxn id="68" idx="1"/>
          </p:cNvCxnSpPr>
          <p:nvPr/>
        </p:nvCxnSpPr>
        <p:spPr>
          <a:xfrm>
            <a:off x="3652956" y="3110727"/>
            <a:ext cx="61618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8" idx="3"/>
            <a:endCxn id="57" idx="1"/>
          </p:cNvCxnSpPr>
          <p:nvPr/>
        </p:nvCxnSpPr>
        <p:spPr>
          <a:xfrm>
            <a:off x="5735443" y="3110727"/>
            <a:ext cx="796866"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8444361" y="2699909"/>
            <a:ext cx="1590940"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Path Planner</a:t>
            </a:r>
            <a:endParaRPr lang="en-US" sz="1600" dirty="0"/>
          </a:p>
        </p:txBody>
      </p:sp>
      <p:sp>
        <p:nvSpPr>
          <p:cNvPr id="103" name="Rectangle 102"/>
          <p:cNvSpPr/>
          <p:nvPr/>
        </p:nvSpPr>
        <p:spPr>
          <a:xfrm>
            <a:off x="6532309" y="1571691"/>
            <a:ext cx="1590939"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Sample obstacle data for testing</a:t>
            </a:r>
            <a:endParaRPr lang="en-US" sz="1600" dirty="0"/>
          </a:p>
        </p:txBody>
      </p:sp>
      <p:cxnSp>
        <p:nvCxnSpPr>
          <p:cNvPr id="73" name="Straight Arrow Connector 72"/>
          <p:cNvCxnSpPr>
            <a:stCxn id="103" idx="2"/>
            <a:endCxn id="57" idx="0"/>
          </p:cNvCxnSpPr>
          <p:nvPr/>
        </p:nvCxnSpPr>
        <p:spPr>
          <a:xfrm>
            <a:off x="7327779" y="2400186"/>
            <a:ext cx="0" cy="29972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4096450" y="3958335"/>
            <a:ext cx="1811679" cy="82163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Create Occupancy </a:t>
            </a:r>
            <a:r>
              <a:rPr lang="en-US" sz="1400" dirty="0"/>
              <a:t>G</a:t>
            </a:r>
            <a:r>
              <a:rPr lang="en-US" sz="1400" dirty="0" smtClean="0"/>
              <a:t>rid Map of environment </a:t>
            </a:r>
            <a:endParaRPr lang="en-US" sz="1400" dirty="0"/>
          </a:p>
        </p:txBody>
      </p:sp>
      <p:sp>
        <p:nvSpPr>
          <p:cNvPr id="162" name="Rectangle 161"/>
          <p:cNvSpPr/>
          <p:nvPr/>
        </p:nvSpPr>
        <p:spPr>
          <a:xfrm>
            <a:off x="10481792" y="2687031"/>
            <a:ext cx="1590939"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Visualization of path</a:t>
            </a:r>
            <a:endParaRPr lang="en-US" sz="1600" dirty="0"/>
          </a:p>
        </p:txBody>
      </p:sp>
      <p:cxnSp>
        <p:nvCxnSpPr>
          <p:cNvPr id="151" name="Straight Arrow Connector 150"/>
          <p:cNvCxnSpPr>
            <a:endCxn id="68" idx="2"/>
          </p:cNvCxnSpPr>
          <p:nvPr/>
        </p:nvCxnSpPr>
        <p:spPr>
          <a:xfrm flipV="1">
            <a:off x="5002290" y="3521544"/>
            <a:ext cx="1" cy="43679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57" idx="3"/>
            <a:endCxn id="102" idx="1"/>
          </p:cNvCxnSpPr>
          <p:nvPr/>
        </p:nvCxnSpPr>
        <p:spPr>
          <a:xfrm>
            <a:off x="8123249" y="3110727"/>
            <a:ext cx="32111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02" idx="3"/>
            <a:endCxn id="162" idx="1"/>
          </p:cNvCxnSpPr>
          <p:nvPr/>
        </p:nvCxnSpPr>
        <p:spPr>
          <a:xfrm flipV="1">
            <a:off x="10035301" y="3101279"/>
            <a:ext cx="446491" cy="944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520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4568238"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Current Status</a:t>
            </a:r>
          </a:p>
        </p:txBody>
      </p:sp>
    </p:spTree>
    <p:extLst>
      <p:ext uri="{BB962C8B-B14F-4D97-AF65-F5344CB8AC3E}">
        <p14:creationId xmlns:p14="http://schemas.microsoft.com/office/powerpoint/2010/main" val="312715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bwMode="auto">
          <a:xfrm>
            <a:off x="307975" y="3046340"/>
            <a:ext cx="3205795" cy="120184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000" dirty="0" smtClean="0"/>
              <a:t>Integrated Radar with </a:t>
            </a:r>
            <a:r>
              <a:rPr lang="en-US" sz="2000" dirty="0" err="1" smtClean="0"/>
              <a:t>OpenCPN</a:t>
            </a:r>
            <a:r>
              <a:rPr lang="en-US" sz="2000" dirty="0" smtClean="0"/>
              <a:t> library</a:t>
            </a:r>
          </a:p>
        </p:txBody>
      </p:sp>
      <p:pic>
        <p:nvPicPr>
          <p:cNvPr id="3" name="First%20Test%20of%20SimRad%20Broadband%204G%20Radar%20Sensor%20--%20Autonomous%20Boat%20--%20NREC-CMU%20--%20Auto%20Pirat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59223" y="1387210"/>
            <a:ext cx="8035510" cy="4520106"/>
          </a:xfrm>
          <a:prstGeom prst="rect">
            <a:avLst/>
          </a:prstGeom>
        </p:spPr>
      </p:pic>
    </p:spTree>
    <p:extLst>
      <p:ext uri="{BB962C8B-B14F-4D97-AF65-F5344CB8AC3E}">
        <p14:creationId xmlns:p14="http://schemas.microsoft.com/office/powerpoint/2010/main" val="3043910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s://lh4.googleusercontent.com/D7dvrNsze2ox6Q1Gq12Smh-jvUyUjzHJgsHGOVMiG6a7QmzgZR-jCzzbIUyHid-XEkGbqWANrcnYM8CuGlKaOHvGALg2OiuuMWfVchqLeTD0fAe4BnvuZr43dnkdpGTAxdX-yBR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724" y="1905942"/>
            <a:ext cx="7848969" cy="374788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387411" y="1905942"/>
            <a:ext cx="3205795" cy="1628274"/>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000" dirty="0" smtClean="0"/>
              <a:t>Integrated Radar to receive RAW data and visualized the data using ROS Node</a:t>
            </a:r>
            <a:endParaRPr lang="en-US" sz="2000" dirty="0"/>
          </a:p>
        </p:txBody>
      </p:sp>
      <p:sp>
        <p:nvSpPr>
          <p:cNvPr id="7" name="Rectangle 6"/>
          <p:cNvSpPr/>
          <p:nvPr/>
        </p:nvSpPr>
        <p:spPr bwMode="auto">
          <a:xfrm>
            <a:off x="387411" y="4271660"/>
            <a:ext cx="3205795" cy="1409027"/>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000" dirty="0" smtClean="0"/>
              <a:t>Working to filter raw data collected from Radar</a:t>
            </a:r>
            <a:endParaRPr lang="en-US" sz="2000" dirty="0"/>
          </a:p>
        </p:txBody>
      </p:sp>
    </p:spTree>
    <p:extLst>
      <p:ext uri="{BB962C8B-B14F-4D97-AF65-F5344CB8AC3E}">
        <p14:creationId xmlns:p14="http://schemas.microsoft.com/office/powerpoint/2010/main" val="98529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bwMode="auto">
          <a:xfrm>
            <a:off x="387411" y="3065040"/>
            <a:ext cx="3205795" cy="1628274"/>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000" dirty="0" smtClean="0"/>
              <a:t>Noisy </a:t>
            </a:r>
            <a:r>
              <a:rPr lang="en-US" sz="2000" dirty="0"/>
              <a:t>Image -&gt; Morphological Operations -&gt; Contour Extraction -&gt; Object Detection</a:t>
            </a:r>
            <a:endParaRPr lang="en-US" sz="2000" dirty="0"/>
          </a:p>
        </p:txBody>
      </p:sp>
      <p:pic>
        <p:nvPicPr>
          <p:cNvPr id="3" name="Picture 2"/>
          <p:cNvPicPr>
            <a:picLocks noChangeAspect="1"/>
          </p:cNvPicPr>
          <p:nvPr/>
        </p:nvPicPr>
        <p:blipFill>
          <a:blip r:embed="rId2"/>
          <a:stretch>
            <a:fillRect/>
          </a:stretch>
        </p:blipFill>
        <p:spPr>
          <a:xfrm>
            <a:off x="6400799" y="792123"/>
            <a:ext cx="3371271" cy="2641814"/>
          </a:xfrm>
          <a:prstGeom prst="rect">
            <a:avLst/>
          </a:prstGeom>
        </p:spPr>
      </p:pic>
      <p:pic>
        <p:nvPicPr>
          <p:cNvPr id="5" name="Picture 4"/>
          <p:cNvPicPr>
            <a:picLocks noChangeAspect="1"/>
          </p:cNvPicPr>
          <p:nvPr/>
        </p:nvPicPr>
        <p:blipFill>
          <a:blip r:embed="rId3"/>
          <a:stretch>
            <a:fillRect/>
          </a:stretch>
        </p:blipFill>
        <p:spPr>
          <a:xfrm>
            <a:off x="4185634" y="3447395"/>
            <a:ext cx="8003191" cy="3410605"/>
          </a:xfrm>
          <a:prstGeom prst="rect">
            <a:avLst/>
          </a:prstGeom>
        </p:spPr>
      </p:pic>
    </p:spTree>
    <p:extLst>
      <p:ext uri="{BB962C8B-B14F-4D97-AF65-F5344CB8AC3E}">
        <p14:creationId xmlns:p14="http://schemas.microsoft.com/office/powerpoint/2010/main" val="39192767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7806512" y="880242"/>
            <a:ext cx="3876675" cy="5791200"/>
          </a:xfrm>
          <a:prstGeom prst="rect">
            <a:avLst/>
          </a:prstGeom>
        </p:spPr>
      </p:pic>
      <p:sp>
        <p:nvSpPr>
          <p:cNvPr id="33" name="Rectangle 32"/>
          <p:cNvSpPr/>
          <p:nvPr/>
        </p:nvSpPr>
        <p:spPr bwMode="auto">
          <a:xfrm>
            <a:off x="387411" y="2767589"/>
            <a:ext cx="6739103" cy="201650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000" dirty="0" smtClean="0"/>
              <a:t>IMU/GPS </a:t>
            </a:r>
            <a:r>
              <a:rPr lang="en-US" sz="2000" dirty="0"/>
              <a:t>Interfacing (Subscribed to ROS topic)</a:t>
            </a:r>
          </a:p>
          <a:p>
            <a:endParaRPr lang="en-US" sz="2000" dirty="0"/>
          </a:p>
          <a:p>
            <a:r>
              <a:rPr lang="en-US" sz="2000" dirty="0"/>
              <a:t>Functionality to log IMU Data</a:t>
            </a:r>
          </a:p>
        </p:txBody>
      </p:sp>
    </p:spTree>
    <p:extLst>
      <p:ext uri="{BB962C8B-B14F-4D97-AF65-F5344CB8AC3E}">
        <p14:creationId xmlns:p14="http://schemas.microsoft.com/office/powerpoint/2010/main" val="3526835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7411" y="1711521"/>
            <a:ext cx="6738603" cy="201650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endParaRPr lang="en-US" sz="2000" dirty="0" smtClean="0"/>
          </a:p>
          <a:p>
            <a:r>
              <a:rPr lang="en-US" sz="2000" dirty="0" smtClean="0"/>
              <a:t>Implemented A* code in C++ using library having high performance</a:t>
            </a:r>
          </a:p>
          <a:p>
            <a:endParaRPr lang="en-US" sz="2000" dirty="0"/>
          </a:p>
          <a:p>
            <a:r>
              <a:rPr lang="en-US" sz="2000" dirty="0" smtClean="0"/>
              <a:t>Built samples from SBPL libraries</a:t>
            </a:r>
            <a:r>
              <a:rPr lang="en-US" sz="2000" dirty="0"/>
              <a:t> </a:t>
            </a:r>
            <a:r>
              <a:rPr lang="en-US" sz="2000" dirty="0" smtClean="0"/>
              <a:t>with different environment configurations and planners</a:t>
            </a:r>
          </a:p>
          <a:p>
            <a:endParaRPr lang="en-US" sz="2000" dirty="0"/>
          </a:p>
          <a:p>
            <a:endParaRPr lang="en-US" sz="2000" dirty="0" smtClean="0"/>
          </a:p>
        </p:txBody>
      </p: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7319359" y="1569818"/>
            <a:ext cx="4581525" cy="4695825"/>
          </a:xfrm>
          <a:prstGeom prst="rect">
            <a:avLst/>
          </a:prstGeom>
        </p:spPr>
      </p:pic>
      <p:sp>
        <p:nvSpPr>
          <p:cNvPr id="10" name="Rectangle 9"/>
          <p:cNvSpPr/>
          <p:nvPr/>
        </p:nvSpPr>
        <p:spPr bwMode="auto">
          <a:xfrm>
            <a:off x="387411" y="4249137"/>
            <a:ext cx="6738603" cy="1056959"/>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endParaRPr lang="en-US" sz="2000" dirty="0" smtClean="0"/>
          </a:p>
          <a:p>
            <a:r>
              <a:rPr lang="en-US" sz="2000" dirty="0" smtClean="0"/>
              <a:t>Working on creating occupancy grid map of the location of river where we would be having test runs</a:t>
            </a:r>
            <a:endParaRPr lang="en-US" sz="2000" dirty="0"/>
          </a:p>
          <a:p>
            <a:endParaRPr lang="en-US" sz="2000" dirty="0" smtClean="0"/>
          </a:p>
        </p:txBody>
      </p:sp>
    </p:spTree>
    <p:extLst>
      <p:ext uri="{BB962C8B-B14F-4D97-AF65-F5344CB8AC3E}">
        <p14:creationId xmlns:p14="http://schemas.microsoft.com/office/powerpoint/2010/main" val="1500809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7412" y="2767589"/>
            <a:ext cx="3437614" cy="201650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endParaRPr lang="en-US" sz="2000" dirty="0" smtClean="0"/>
          </a:p>
          <a:p>
            <a:r>
              <a:rPr lang="en-US" sz="2000" dirty="0" smtClean="0"/>
              <a:t>Extracted data from </a:t>
            </a:r>
            <a:r>
              <a:rPr lang="en-US" sz="2000" dirty="0" err="1" smtClean="0"/>
              <a:t>OpenStreet</a:t>
            </a:r>
            <a:r>
              <a:rPr lang="en-US" sz="2000" dirty="0" smtClean="0"/>
              <a:t> Map in .</a:t>
            </a:r>
            <a:r>
              <a:rPr lang="en-US" sz="2000" dirty="0" err="1" smtClean="0"/>
              <a:t>osm</a:t>
            </a:r>
            <a:r>
              <a:rPr lang="en-US" sz="2000" dirty="0" smtClean="0"/>
              <a:t> format</a:t>
            </a:r>
          </a:p>
          <a:p>
            <a:endParaRPr lang="en-US" sz="2000" dirty="0"/>
          </a:p>
          <a:p>
            <a:endParaRPr lang="en-US" sz="2000" dirty="0" smtClean="0"/>
          </a:p>
        </p:txBody>
      </p: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4110903" y="1773395"/>
            <a:ext cx="7974465" cy="4241040"/>
          </a:xfrm>
          <a:prstGeom prst="rect">
            <a:avLst/>
          </a:prstGeom>
        </p:spPr>
      </p:pic>
    </p:spTree>
    <p:extLst>
      <p:ext uri="{BB962C8B-B14F-4D97-AF65-F5344CB8AC3E}">
        <p14:creationId xmlns:p14="http://schemas.microsoft.com/office/powerpoint/2010/main" val="1454389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5977149"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Project Description</a:t>
            </a:r>
          </a:p>
        </p:txBody>
      </p:sp>
    </p:spTree>
    <p:extLst>
      <p:ext uri="{BB962C8B-B14F-4D97-AF65-F5344CB8AC3E}">
        <p14:creationId xmlns:p14="http://schemas.microsoft.com/office/powerpoint/2010/main" val="440463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6573466"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Project Management</a:t>
            </a:r>
          </a:p>
        </p:txBody>
      </p:sp>
    </p:spTree>
    <p:extLst>
      <p:ext uri="{BB962C8B-B14F-4D97-AF65-F5344CB8AC3E}">
        <p14:creationId xmlns:p14="http://schemas.microsoft.com/office/powerpoint/2010/main" val="20816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Fall Validation Experiments: </a:t>
            </a:r>
            <a:r>
              <a:rPr lang="en-US" sz="2800" dirty="0" smtClean="0">
                <a:solidFill>
                  <a:srgbClr val="002060"/>
                </a:solidFill>
              </a:rPr>
              <a:t>Perception</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2853869087"/>
              </p:ext>
            </p:extLst>
          </p:nvPr>
        </p:nvGraphicFramePr>
        <p:xfrm>
          <a:off x="587536" y="806020"/>
          <a:ext cx="10895525" cy="5374486"/>
        </p:xfrm>
        <a:graphic>
          <a:graphicData uri="http://schemas.openxmlformats.org/drawingml/2006/table">
            <a:tbl>
              <a:tblPr firstRow="1" bandRow="1">
                <a:tableStyleId>{1FECB4D8-DB02-4DC6-A0A2-4F2EBAE1DC90}</a:tableStyleId>
              </a:tblPr>
              <a:tblGrid>
                <a:gridCol w="1064483"/>
                <a:gridCol w="3277014"/>
                <a:gridCol w="3277014"/>
                <a:gridCol w="3277014"/>
              </a:tblGrid>
              <a:tr h="564031">
                <a:tc>
                  <a:txBody>
                    <a:bodyPr/>
                    <a:lstStyle/>
                    <a:p>
                      <a:pPr algn="ctr"/>
                      <a:r>
                        <a:rPr lang="en-US" sz="1800" dirty="0" smtClean="0"/>
                        <a:t>Step</a:t>
                      </a:r>
                      <a:r>
                        <a:rPr lang="en-US" sz="1800" baseline="0" dirty="0" smtClean="0"/>
                        <a:t> ID</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u="none" strike="noStrike" kern="1200" dirty="0" smtClean="0">
                          <a:effectLst/>
                        </a:rPr>
                        <a:t>Step Description</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Success Condition</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Conditions</a:t>
                      </a:r>
                      <a:endParaRPr lang="en-US" sz="1800" dirty="0"/>
                    </a:p>
                  </a:txBody>
                  <a:tcPr anchor="ctr">
                    <a:lnB w="12700" cap="flat" cmpd="sng" algn="ctr">
                      <a:solidFill>
                        <a:schemeClr val="tx1"/>
                      </a:solidFill>
                      <a:prstDash val="solid"/>
                      <a:round/>
                      <a:headEnd type="none" w="med" len="med"/>
                      <a:tailEnd type="none" w="med" len="med"/>
                    </a:lnB>
                  </a:tcPr>
                </a:tc>
              </a:tr>
              <a:tr h="561780">
                <a:tc>
                  <a:txBody>
                    <a:bodyPr/>
                    <a:lstStyle/>
                    <a:p>
                      <a:pPr algn="ctr" rtl="0" fontAlgn="t">
                        <a:spcBef>
                          <a:spcPts val="0"/>
                        </a:spcBef>
                        <a:spcAft>
                          <a:spcPts val="0"/>
                        </a:spcAft>
                      </a:pPr>
                      <a:r>
                        <a:rPr lang="en-US" u="none" strike="noStrike" dirty="0" smtClean="0">
                          <a:effectLst/>
                        </a:rPr>
                        <a:t>PE.1</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Start RGB video of field test</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This is our ground truth</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Location: NSH</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Demonstration on laptop (Simulation), Projector required</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1369">
                <a:tc>
                  <a:txBody>
                    <a:bodyPr/>
                    <a:lstStyle/>
                    <a:p>
                      <a:pPr algn="ctr" rtl="0" fontAlgn="t">
                        <a:spcBef>
                          <a:spcPts val="0"/>
                        </a:spcBef>
                        <a:spcAft>
                          <a:spcPts val="0"/>
                        </a:spcAft>
                      </a:pPr>
                      <a:r>
                        <a:rPr lang="en-US" u="none" strike="noStrike" dirty="0" smtClean="0">
                          <a:effectLst/>
                        </a:rPr>
                        <a:t>PE.2</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u="none" strike="noStrike" kern="1200" dirty="0" smtClean="0">
                          <a:effectLst/>
                        </a:rPr>
                        <a:t>Simultaneously replay and</a:t>
                      </a:r>
                    </a:p>
                    <a:p>
                      <a:pPr marL="0" marR="0" indent="0" algn="l" defTabSz="914400" rtl="0" eaLnBrk="1" fontAlgn="ctr" latinLnBrk="0" hangingPunct="1">
                        <a:lnSpc>
                          <a:spcPct val="100000"/>
                        </a:lnSpc>
                        <a:spcBef>
                          <a:spcPts val="0"/>
                        </a:spcBef>
                        <a:spcAft>
                          <a:spcPts val="0"/>
                        </a:spcAft>
                        <a:buClrTx/>
                        <a:buSzTx/>
                        <a:buFontTx/>
                        <a:buNone/>
                        <a:tabLst/>
                        <a:defRPr/>
                      </a:pPr>
                      <a:r>
                        <a:rPr lang="en-US" sz="1800" u="none" strike="noStrike" kern="1200" dirty="0" smtClean="0">
                          <a:effectLst/>
                        </a:rPr>
                        <a:t>visualize saved raw radar data in ROS</a:t>
                      </a:r>
                      <a:endParaRPr lang="en-US" sz="1800" b="0" i="0" u="none" strike="noStrike" kern="1200" dirty="0" smtClean="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We can see plots of the radar</a:t>
                      </a:r>
                    </a:p>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image</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tc>
              </a:tr>
              <a:tr h="914400">
                <a:tc>
                  <a:txBody>
                    <a:bodyPr/>
                    <a:lstStyle/>
                    <a:p>
                      <a:pPr algn="ctr" rtl="0" fontAlgn="t">
                        <a:spcBef>
                          <a:spcPts val="0"/>
                        </a:spcBef>
                        <a:spcAft>
                          <a:spcPts val="0"/>
                        </a:spcAft>
                      </a:pPr>
                      <a:r>
                        <a:rPr lang="en-US" u="none" strike="noStrike" dirty="0" smtClean="0">
                          <a:effectLst/>
                        </a:rPr>
                        <a:t>PE.3</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Show filtered data</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The filtered image has less noise</a:t>
                      </a:r>
                    </a:p>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than the raw image</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tc>
              </a:tr>
              <a:tr h="863582">
                <a:tc>
                  <a:txBody>
                    <a:bodyPr/>
                    <a:lstStyle/>
                    <a:p>
                      <a:pPr algn="ctr" rtl="0" fontAlgn="t">
                        <a:spcBef>
                          <a:spcPts val="0"/>
                        </a:spcBef>
                        <a:spcAft>
                          <a:spcPts val="0"/>
                        </a:spcAft>
                      </a:pPr>
                      <a:r>
                        <a:rPr lang="en-US" u="none" strike="noStrike" dirty="0" smtClean="0">
                          <a:effectLst/>
                        </a:rPr>
                        <a:t>PE.4</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Demonstrate obstacle detection</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Draw bounding box around the obstacles.</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5250" marR="95250" marT="95250" marB="95250" anchor="ctr"/>
                </a:tc>
              </a:tr>
              <a:tr h="1514383">
                <a:tc>
                  <a:txBody>
                    <a:bodyPr/>
                    <a:lstStyle/>
                    <a:p>
                      <a:pPr algn="ctr" rtl="0" fontAlgn="t">
                        <a:spcBef>
                          <a:spcPts val="0"/>
                        </a:spcBef>
                        <a:spcAft>
                          <a:spcPts val="0"/>
                        </a:spcAft>
                      </a:pPr>
                      <a:r>
                        <a:rPr lang="en-US" dirty="0" smtClean="0">
                          <a:effectLst/>
                          <a:latin typeface="Segoe UI "/>
                        </a:rPr>
                        <a:t>PE.5</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202" rtl="0" eaLnBrk="1" fontAlgn="ctr" latinLnBrk="0" hangingPunct="1">
                        <a:spcBef>
                          <a:spcPts val="0"/>
                        </a:spcBef>
                        <a:spcAft>
                          <a:spcPts val="0"/>
                        </a:spcAft>
                      </a:pPr>
                      <a:r>
                        <a:rPr lang="en-US" sz="1800" u="none" strike="noStrike" kern="1200" dirty="0" smtClean="0">
                          <a:solidFill>
                            <a:schemeClr val="dk1"/>
                          </a:solidFill>
                          <a:effectLst/>
                          <a:latin typeface="+mn-lt"/>
                          <a:ea typeface="+mn-ea"/>
                          <a:cs typeface="+mn-cs"/>
                        </a:rPr>
                        <a:t>Show detected objects from</a:t>
                      </a:r>
                    </a:p>
                    <a:p>
                      <a:pPr marL="0" algn="l" defTabSz="914202" rtl="0" eaLnBrk="1" fontAlgn="ctr" latinLnBrk="0" hangingPunct="1">
                        <a:spcBef>
                          <a:spcPts val="0"/>
                        </a:spcBef>
                        <a:spcAft>
                          <a:spcPts val="0"/>
                        </a:spcAft>
                      </a:pPr>
                      <a:r>
                        <a:rPr lang="en-US" sz="1800" u="none" strike="noStrike" kern="1200" dirty="0" smtClean="0">
                          <a:solidFill>
                            <a:schemeClr val="dk1"/>
                          </a:solidFill>
                          <a:effectLst/>
                          <a:latin typeface="+mn-lt"/>
                          <a:ea typeface="+mn-ea"/>
                          <a:cs typeface="+mn-cs"/>
                        </a:rPr>
                        <a:t>radar image while showing </a:t>
                      </a:r>
                    </a:p>
                    <a:p>
                      <a:pPr marL="0" algn="l" defTabSz="914202" rtl="0" eaLnBrk="1" fontAlgn="ctr" latinLnBrk="0" hangingPunct="1">
                        <a:spcBef>
                          <a:spcPts val="0"/>
                        </a:spcBef>
                        <a:spcAft>
                          <a:spcPts val="0"/>
                        </a:spcAft>
                      </a:pPr>
                      <a:r>
                        <a:rPr lang="en-US" sz="1800" u="none" strike="noStrike" kern="1200" dirty="0" smtClean="0">
                          <a:solidFill>
                            <a:schemeClr val="dk1"/>
                          </a:solidFill>
                          <a:effectLst/>
                          <a:latin typeface="+mn-lt"/>
                          <a:ea typeface="+mn-ea"/>
                          <a:cs typeface="+mn-cs"/>
                        </a:rPr>
                        <a:t>recorded video</a:t>
                      </a:r>
                      <a:endParaRPr lang="en-US" sz="1800" u="none" strike="noStrike" kern="1200" dirty="0">
                        <a:solidFill>
                          <a:schemeClr val="dk1"/>
                        </a:solidFill>
                        <a:effectLst/>
                        <a:latin typeface="+mn-lt"/>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The radar should detect</a:t>
                      </a:r>
                    </a:p>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obstacles that are in the video, at least the boats</a:t>
                      </a:r>
                      <a:endParaRPr lang="en-US" sz="1800" u="none" strike="noStrike" kern="1200" dirty="0">
                        <a:solidFill>
                          <a:schemeClr val="dk1"/>
                        </a:solidFill>
                        <a:effectLst/>
                        <a:latin typeface="+mn-lt"/>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5250" marR="95250" marT="95250" marB="95250" anchor="ctr"/>
                </a:tc>
              </a:tr>
            </a:tbl>
          </a:graphicData>
        </a:graphic>
      </p:graphicFrame>
    </p:spTree>
    <p:extLst>
      <p:ext uri="{BB962C8B-B14F-4D97-AF65-F5344CB8AC3E}">
        <p14:creationId xmlns:p14="http://schemas.microsoft.com/office/powerpoint/2010/main" val="256552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Fall Validation Experiments: </a:t>
            </a:r>
            <a:r>
              <a:rPr lang="en-US" sz="2800" dirty="0" smtClean="0">
                <a:solidFill>
                  <a:srgbClr val="002060"/>
                </a:solidFill>
              </a:rPr>
              <a:t>Path Planning and Simulator</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1227139480"/>
              </p:ext>
            </p:extLst>
          </p:nvPr>
        </p:nvGraphicFramePr>
        <p:xfrm>
          <a:off x="587536" y="806020"/>
          <a:ext cx="10895525" cy="5577669"/>
        </p:xfrm>
        <a:graphic>
          <a:graphicData uri="http://schemas.openxmlformats.org/drawingml/2006/table">
            <a:tbl>
              <a:tblPr firstRow="1" bandRow="1">
                <a:tableStyleId>{1FECB4D8-DB02-4DC6-A0A2-4F2EBAE1DC90}</a:tableStyleId>
              </a:tblPr>
              <a:tblGrid>
                <a:gridCol w="1064483"/>
                <a:gridCol w="3277014"/>
                <a:gridCol w="3277014"/>
                <a:gridCol w="3277014"/>
              </a:tblGrid>
              <a:tr h="564031">
                <a:tc>
                  <a:txBody>
                    <a:bodyPr/>
                    <a:lstStyle/>
                    <a:p>
                      <a:pPr algn="ctr"/>
                      <a:r>
                        <a:rPr lang="en-US" sz="1800" dirty="0" smtClean="0"/>
                        <a:t>Step</a:t>
                      </a:r>
                      <a:r>
                        <a:rPr lang="en-US" sz="1800" baseline="0" dirty="0" smtClean="0"/>
                        <a:t> ID</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u="none" strike="noStrike" kern="1200" dirty="0" smtClean="0">
                          <a:effectLst/>
                        </a:rPr>
                        <a:t>Step Description</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Success Condition</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Conditions</a:t>
                      </a:r>
                      <a:endParaRPr lang="en-US" sz="1800" dirty="0"/>
                    </a:p>
                  </a:txBody>
                  <a:tcPr anchor="ctr">
                    <a:lnB w="12700" cap="flat" cmpd="sng" algn="ctr">
                      <a:solidFill>
                        <a:schemeClr val="tx1"/>
                      </a:solidFill>
                      <a:prstDash val="solid"/>
                      <a:round/>
                      <a:headEnd type="none" w="med" len="med"/>
                      <a:tailEnd type="none" w="med" len="med"/>
                    </a:lnB>
                  </a:tcPr>
                </a:tc>
              </a:tr>
              <a:tr h="1030310">
                <a:tc>
                  <a:txBody>
                    <a:bodyPr/>
                    <a:lstStyle/>
                    <a:p>
                      <a:pPr algn="ctr" rtl="0" fontAlgn="t">
                        <a:spcBef>
                          <a:spcPts val="0"/>
                        </a:spcBef>
                        <a:spcAft>
                          <a:spcPts val="0"/>
                        </a:spcAft>
                      </a:pPr>
                      <a:r>
                        <a:rPr lang="en-US" u="none" strike="noStrike" dirty="0" smtClean="0">
                          <a:effectLst/>
                        </a:rPr>
                        <a:t>PL.1</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Interfacing with IMU/GPS</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Display logged data from IMU/GPS which we would be collecting during a field test</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Location: NSH</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Demonstration on laptop (Simulation), Projector required</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smtClean="0">
                        <a:solidFill>
                          <a:srgbClr val="000000"/>
                        </a:solidFill>
                        <a:effectLst/>
                        <a:latin typeface="Segoe UI "/>
                        <a:ea typeface="+mn-ea"/>
                        <a:cs typeface="+mn-cs"/>
                      </a:endParaRPr>
                    </a:p>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59098">
                <a:tc>
                  <a:txBody>
                    <a:bodyPr/>
                    <a:lstStyle/>
                    <a:p>
                      <a:pPr algn="ctr" rtl="0" fontAlgn="t">
                        <a:spcBef>
                          <a:spcPts val="0"/>
                        </a:spcBef>
                        <a:spcAft>
                          <a:spcPts val="0"/>
                        </a:spcAft>
                      </a:pPr>
                      <a:r>
                        <a:rPr lang="en-US" u="none" strike="noStrike" dirty="0" smtClean="0">
                          <a:effectLst/>
                        </a:rPr>
                        <a:t>PL.2</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u="none" strike="noStrike" kern="1200" dirty="0" smtClean="0">
                          <a:effectLst/>
                        </a:rPr>
                        <a:t>Generate Environment Map</a:t>
                      </a:r>
                      <a:endParaRPr lang="en-US" sz="1800" b="0" i="0" u="none" strike="noStrike" kern="1200" dirty="0" smtClean="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Display occupancy grid map for 2 miles with filled blocks depicting obstacles (For one of the rivers of Pittsburgh)</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1133448">
                <a:tc>
                  <a:txBody>
                    <a:bodyPr/>
                    <a:lstStyle/>
                    <a:p>
                      <a:pPr algn="ctr" rtl="0" fontAlgn="t">
                        <a:spcBef>
                          <a:spcPts val="0"/>
                        </a:spcBef>
                        <a:spcAft>
                          <a:spcPts val="0"/>
                        </a:spcAft>
                      </a:pPr>
                      <a:r>
                        <a:rPr lang="en-US" u="none" strike="noStrike" dirty="0" smtClean="0">
                          <a:effectLst/>
                        </a:rPr>
                        <a:t>PL.3</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Demonstrate Path Planning</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Boat successfully navigates from Point A to Point B in simulator which are 1 mile apart </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1514383">
                <a:tc>
                  <a:txBody>
                    <a:bodyPr/>
                    <a:lstStyle/>
                    <a:p>
                      <a:pPr algn="ctr" rtl="0" fontAlgn="t">
                        <a:spcBef>
                          <a:spcPts val="0"/>
                        </a:spcBef>
                        <a:spcAft>
                          <a:spcPts val="0"/>
                        </a:spcAft>
                      </a:pPr>
                      <a:r>
                        <a:rPr lang="en-US" u="none" strike="noStrike" dirty="0" smtClean="0">
                          <a:effectLst/>
                        </a:rPr>
                        <a:t>PL.4</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Show obstacle avoidance</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Boat successfully avoids obstacles in simulator in the above task. Obstacles are static and are simulated through occupancy grip map</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bl>
          </a:graphicData>
        </a:graphic>
      </p:graphicFrame>
    </p:spTree>
    <p:extLst>
      <p:ext uri="{BB962C8B-B14F-4D97-AF65-F5344CB8AC3E}">
        <p14:creationId xmlns:p14="http://schemas.microsoft.com/office/powerpoint/2010/main" val="362670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Spring Validation Experiments: </a:t>
            </a:r>
            <a:r>
              <a:rPr lang="en-US" sz="2800" dirty="0" smtClean="0">
                <a:solidFill>
                  <a:srgbClr val="002060"/>
                </a:solidFill>
              </a:rPr>
              <a:t>Script for final </a:t>
            </a:r>
            <a:r>
              <a:rPr lang="en-US" sz="2800" dirty="0" smtClean="0">
                <a:solidFill>
                  <a:srgbClr val="002060"/>
                </a:solidFill>
              </a:rPr>
              <a:t>demo</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2612348106"/>
              </p:ext>
            </p:extLst>
          </p:nvPr>
        </p:nvGraphicFramePr>
        <p:xfrm>
          <a:off x="559332" y="938250"/>
          <a:ext cx="10951934" cy="5273040"/>
        </p:xfrm>
        <a:graphic>
          <a:graphicData uri="http://schemas.openxmlformats.org/drawingml/2006/table">
            <a:tbl>
              <a:tblPr firstRow="1" bandRow="1">
                <a:tableStyleId>{1FECB4D8-DB02-4DC6-A0A2-4F2EBAE1DC90}</a:tableStyleId>
              </a:tblPr>
              <a:tblGrid>
                <a:gridCol w="640132"/>
                <a:gridCol w="4972736"/>
                <a:gridCol w="3228474"/>
                <a:gridCol w="2110592"/>
              </a:tblGrid>
              <a:tr h="615879">
                <a:tc>
                  <a:txBody>
                    <a:bodyPr/>
                    <a:lstStyle/>
                    <a:p>
                      <a:pPr algn="ctr"/>
                      <a:r>
                        <a:rPr lang="en-US" sz="1800" dirty="0" smtClean="0"/>
                        <a:t>Step</a:t>
                      </a:r>
                      <a:r>
                        <a:rPr lang="en-US" sz="1800" baseline="0" dirty="0" smtClean="0"/>
                        <a:t> ID</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u="none" strike="noStrike" kern="1200" dirty="0" smtClean="0">
                          <a:effectLst/>
                        </a:rPr>
                        <a:t>Step Description</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Success Criteria</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Conditions</a:t>
                      </a:r>
                      <a:endParaRPr lang="en-US" sz="1800" dirty="0"/>
                    </a:p>
                  </a:txBody>
                  <a:tcPr anchor="ctr">
                    <a:lnB w="12700" cap="flat" cmpd="sng" algn="ctr">
                      <a:solidFill>
                        <a:schemeClr val="tx1"/>
                      </a:solidFill>
                      <a:prstDash val="solid"/>
                      <a:round/>
                      <a:headEnd type="none" w="med" len="med"/>
                      <a:tailEnd type="none" w="med" len="med"/>
                    </a:lnB>
                  </a:tcPr>
                </a:tc>
              </a:tr>
              <a:tr h="392256">
                <a:tc>
                  <a:txBody>
                    <a:bodyPr/>
                    <a:lstStyle/>
                    <a:p>
                      <a:pPr algn="ctr" rtl="0" fontAlgn="t">
                        <a:spcBef>
                          <a:spcPts val="0"/>
                        </a:spcBef>
                        <a:spcAft>
                          <a:spcPts val="0"/>
                        </a:spcAft>
                      </a:pPr>
                      <a:r>
                        <a:rPr lang="en-US" u="none" strike="noStrike" dirty="0" smtClean="0">
                          <a:effectLst/>
                        </a:rPr>
                        <a:t>SV.1</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Get the boat on the river</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Location: center of width</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1" i="0" u="none" strike="noStrike" kern="1200" dirty="0" smtClean="0">
                          <a:solidFill>
                            <a:srgbClr val="000000"/>
                          </a:solidFill>
                          <a:effectLst/>
                          <a:latin typeface="Segoe UI "/>
                          <a:ea typeface="+mn-ea"/>
                          <a:cs typeface="+mn-cs"/>
                        </a:rPr>
                        <a:t>Location: </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Allegheny River</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(Exact location is yet</a:t>
                      </a:r>
                      <a:r>
                        <a:rPr lang="en-US" sz="1800" b="0" i="0" u="none" strike="noStrike" kern="1200" baseline="0" dirty="0" smtClean="0">
                          <a:solidFill>
                            <a:srgbClr val="000000"/>
                          </a:solidFill>
                          <a:effectLst/>
                          <a:latin typeface="Segoe UI "/>
                          <a:ea typeface="+mn-ea"/>
                          <a:cs typeface="+mn-cs"/>
                        </a:rPr>
                        <a:t> to be provided by the sponsor)</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baseline="0" dirty="0" smtClean="0">
                        <a:solidFill>
                          <a:srgbClr val="000000"/>
                        </a:solidFill>
                        <a:effectLst/>
                        <a:latin typeface="Segoe UI "/>
                        <a:ea typeface="+mn-ea"/>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en-US" sz="1800" b="1" i="0" u="none" strike="noStrike" kern="1200" baseline="0" dirty="0" smtClean="0">
                          <a:solidFill>
                            <a:srgbClr val="000000"/>
                          </a:solidFill>
                          <a:effectLst/>
                          <a:latin typeface="Segoe UI "/>
                          <a:ea typeface="+mn-ea"/>
                          <a:cs typeface="+mn-cs"/>
                        </a:rPr>
                        <a:t>Equipment /Arrangements: </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baseline="0" dirty="0" smtClean="0">
                          <a:solidFill>
                            <a:srgbClr val="000000"/>
                          </a:solidFill>
                          <a:effectLst/>
                          <a:latin typeface="Segoe UI "/>
                          <a:ea typeface="+mn-ea"/>
                          <a:cs typeface="+mn-cs"/>
                        </a:rPr>
                        <a:t>Boat, Radar, </a:t>
                      </a:r>
                      <a:r>
                        <a:rPr lang="en-US" sz="1800" b="0" i="0" u="none" strike="noStrike" kern="1200" baseline="0" dirty="0" smtClean="0">
                          <a:solidFill>
                            <a:srgbClr val="000000"/>
                          </a:solidFill>
                          <a:effectLst/>
                          <a:latin typeface="Segoe UI "/>
                          <a:ea typeface="+mn-ea"/>
                          <a:cs typeface="+mn-cs"/>
                        </a:rPr>
                        <a:t>IMU/GPS, </a:t>
                      </a:r>
                      <a:r>
                        <a:rPr lang="en-US" sz="1800" b="0" i="0" u="none" strike="noStrike" kern="1200" baseline="0" dirty="0" smtClean="0">
                          <a:solidFill>
                            <a:srgbClr val="000000"/>
                          </a:solidFill>
                          <a:effectLst/>
                          <a:latin typeface="Segoe UI "/>
                          <a:ea typeface="+mn-ea"/>
                          <a:cs typeface="+mn-cs"/>
                        </a:rPr>
                        <a:t>Fuel, Laptop in boat, Camera to record video, safety driver</a:t>
                      </a:r>
                      <a:endParaRPr lang="en-US" sz="1800" b="0" i="0" u="none" strike="noStrike" kern="1200" dirty="0" smtClean="0">
                        <a:solidFill>
                          <a:srgbClr val="000000"/>
                        </a:solidFill>
                        <a:effectLst/>
                        <a:latin typeface="Segoe UI "/>
                        <a:ea typeface="+mn-ea"/>
                        <a:cs typeface="+mn-cs"/>
                      </a:endParaRPr>
                    </a:p>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256">
                <a:tc>
                  <a:txBody>
                    <a:bodyPr/>
                    <a:lstStyle/>
                    <a:p>
                      <a:pPr algn="ctr" rtl="0" fontAlgn="t">
                        <a:spcBef>
                          <a:spcPts val="0"/>
                        </a:spcBef>
                        <a:spcAft>
                          <a:spcPts val="0"/>
                        </a:spcAft>
                      </a:pPr>
                      <a:r>
                        <a:rPr lang="en-US" u="none" strike="noStrike" dirty="0" smtClean="0">
                          <a:effectLst/>
                        </a:rPr>
                        <a:t>SV.2</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Keep 5 static obstacles in the path </a:t>
                      </a: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Size more than 2mx2mx2m</a:t>
                      </a:r>
                      <a:endParaRPr lang="en-US" sz="1800" b="0" i="0" u="none" strike="noStrike" kern="1200" dirty="0" smtClean="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656204">
                <a:tc>
                  <a:txBody>
                    <a:bodyPr/>
                    <a:lstStyle/>
                    <a:p>
                      <a:pPr algn="ctr" rtl="0" fontAlgn="t">
                        <a:spcBef>
                          <a:spcPts val="0"/>
                        </a:spcBef>
                        <a:spcAft>
                          <a:spcPts val="0"/>
                        </a:spcAft>
                      </a:pPr>
                      <a:r>
                        <a:rPr lang="en-US" u="none" strike="noStrike" dirty="0" smtClean="0">
                          <a:effectLst/>
                        </a:rPr>
                        <a:t>SV.3</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Switch on the engines and start </a:t>
                      </a:r>
                      <a:r>
                        <a:rPr lang="en-US" sz="1800" b="0" i="0" u="none" strike="noStrike" kern="1200" dirty="0" err="1" smtClean="0">
                          <a:solidFill>
                            <a:srgbClr val="000000"/>
                          </a:solidFill>
                          <a:effectLst/>
                          <a:latin typeface="Segoe UI "/>
                          <a:ea typeface="+mn-ea"/>
                          <a:cs typeface="+mn-cs"/>
                        </a:rPr>
                        <a:t>AutoPirates</a:t>
                      </a:r>
                      <a:r>
                        <a:rPr lang="en-US" sz="1800" b="0" i="0" u="none" strike="noStrike" kern="1200" dirty="0" smtClean="0">
                          <a:solidFill>
                            <a:srgbClr val="000000"/>
                          </a:solidFill>
                          <a:effectLst/>
                          <a:latin typeface="Segoe UI "/>
                          <a:ea typeface="+mn-ea"/>
                          <a:cs typeface="+mn-cs"/>
                        </a:rPr>
                        <a:t> autonomous</a:t>
                      </a:r>
                      <a:r>
                        <a:rPr lang="en-US" sz="1800" b="0" i="0" u="none" strike="noStrike" kern="1200" baseline="0" dirty="0" smtClean="0">
                          <a:solidFill>
                            <a:srgbClr val="000000"/>
                          </a:solidFill>
                          <a:effectLst/>
                          <a:latin typeface="Segoe UI "/>
                          <a:ea typeface="+mn-ea"/>
                          <a:cs typeface="+mn-cs"/>
                        </a:rPr>
                        <a:t> system</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The</a:t>
                      </a:r>
                      <a:r>
                        <a:rPr lang="en-US" sz="1800" b="0" i="0" u="none" strike="noStrike" kern="1200" baseline="0" dirty="0" smtClean="0">
                          <a:solidFill>
                            <a:srgbClr val="000000"/>
                          </a:solidFill>
                          <a:effectLst/>
                          <a:latin typeface="Segoe UI "/>
                          <a:ea typeface="+mn-ea"/>
                          <a:cs typeface="+mn-cs"/>
                        </a:rPr>
                        <a:t> system starts successfully</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392256">
                <a:tc>
                  <a:txBody>
                    <a:bodyPr/>
                    <a:lstStyle/>
                    <a:p>
                      <a:pPr algn="ctr" rtl="0" fontAlgn="t">
                        <a:spcBef>
                          <a:spcPts val="0"/>
                        </a:spcBef>
                        <a:spcAft>
                          <a:spcPts val="0"/>
                        </a:spcAft>
                      </a:pPr>
                      <a:r>
                        <a:rPr lang="en-US" u="none" strike="noStrike" dirty="0" smtClean="0">
                          <a:effectLst/>
                        </a:rPr>
                        <a:t>SV.4</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Enter the destination through OCU</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OCU takes the location</a:t>
                      </a:r>
                      <a:r>
                        <a:rPr lang="en-US" sz="1800" b="0" i="0" u="none" strike="noStrike" kern="1200" baseline="0" dirty="0" smtClean="0">
                          <a:solidFill>
                            <a:srgbClr val="000000"/>
                          </a:solidFill>
                          <a:effectLst/>
                          <a:latin typeface="Segoe UI "/>
                          <a:ea typeface="+mn-ea"/>
                          <a:cs typeface="+mn-cs"/>
                        </a:rPr>
                        <a:t> correctly</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656204">
                <a:tc>
                  <a:txBody>
                    <a:bodyPr/>
                    <a:lstStyle/>
                    <a:p>
                      <a:pPr algn="ctr" rtl="0" fontAlgn="t">
                        <a:spcBef>
                          <a:spcPts val="0"/>
                        </a:spcBef>
                        <a:spcAft>
                          <a:spcPts val="0"/>
                        </a:spcAft>
                      </a:pPr>
                      <a:r>
                        <a:rPr lang="en-US" dirty="0" smtClean="0">
                          <a:effectLst/>
                          <a:latin typeface="Segoe UI "/>
                        </a:rPr>
                        <a:t>SV.5</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The boat navigates autonomously and avoids obstacles</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Boat</a:t>
                      </a:r>
                      <a:r>
                        <a:rPr lang="en-US" sz="1800" b="0" i="0" u="none" strike="noStrike" kern="1200" baseline="0" dirty="0" smtClean="0">
                          <a:solidFill>
                            <a:srgbClr val="000000"/>
                          </a:solidFill>
                          <a:effectLst/>
                          <a:latin typeface="Segoe UI "/>
                          <a:ea typeface="+mn-ea"/>
                          <a:cs typeface="+mn-cs"/>
                        </a:rPr>
                        <a:t> avoids at least 4 obstacles</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256">
                <a:tc>
                  <a:txBody>
                    <a:bodyPr/>
                    <a:lstStyle/>
                    <a:p>
                      <a:pPr algn="ctr" rtl="0" fontAlgn="t">
                        <a:spcBef>
                          <a:spcPts val="0"/>
                        </a:spcBef>
                        <a:spcAft>
                          <a:spcPts val="0"/>
                        </a:spcAft>
                      </a:pPr>
                      <a:r>
                        <a:rPr lang="en-US" dirty="0" smtClean="0">
                          <a:effectLst/>
                          <a:latin typeface="Segoe UI "/>
                        </a:rPr>
                        <a:t>SV.6</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The boat arrives the destination</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Boat</a:t>
                      </a:r>
                      <a:r>
                        <a:rPr lang="en-US" sz="1800" b="0" i="0" u="none" strike="noStrike" kern="1200" baseline="0" dirty="0" smtClean="0">
                          <a:solidFill>
                            <a:srgbClr val="000000"/>
                          </a:solidFill>
                          <a:effectLst/>
                          <a:latin typeface="Segoe UI "/>
                          <a:ea typeface="+mn-ea"/>
                          <a:cs typeface="+mn-cs"/>
                        </a:rPr>
                        <a:t> arrives to destination (15 </a:t>
                      </a:r>
                      <a:r>
                        <a:rPr lang="en-US" sz="1800" b="0" i="0" u="none" strike="noStrike" kern="1200" baseline="0" dirty="0" err="1" smtClean="0">
                          <a:solidFill>
                            <a:srgbClr val="000000"/>
                          </a:solidFill>
                          <a:effectLst/>
                          <a:latin typeface="Segoe UI "/>
                          <a:ea typeface="+mn-ea"/>
                          <a:cs typeface="+mn-cs"/>
                        </a:rPr>
                        <a:t>mts</a:t>
                      </a:r>
                      <a:r>
                        <a:rPr lang="en-US" sz="1800" b="0" i="0" u="none" strike="noStrike" kern="1200" baseline="0" dirty="0" smtClean="0">
                          <a:solidFill>
                            <a:srgbClr val="000000"/>
                          </a:solidFill>
                          <a:effectLst/>
                          <a:latin typeface="Segoe UI "/>
                          <a:ea typeface="+mn-ea"/>
                          <a:cs typeface="+mn-cs"/>
                        </a:rPr>
                        <a:t> radius)</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256">
                <a:tc>
                  <a:txBody>
                    <a:bodyPr/>
                    <a:lstStyle/>
                    <a:p>
                      <a:pPr algn="ctr" rtl="0" fontAlgn="t">
                        <a:spcBef>
                          <a:spcPts val="0"/>
                        </a:spcBef>
                        <a:spcAft>
                          <a:spcPts val="0"/>
                        </a:spcAft>
                      </a:pPr>
                      <a:r>
                        <a:rPr lang="en-US" dirty="0" smtClean="0">
                          <a:effectLst/>
                          <a:latin typeface="Segoe UI "/>
                        </a:rPr>
                        <a:t>SV.7</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Show logged file</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Play</a:t>
                      </a:r>
                      <a:r>
                        <a:rPr lang="en-US" sz="1800" b="0" i="0" u="none" strike="noStrike" kern="1200" baseline="0" dirty="0" smtClean="0">
                          <a:solidFill>
                            <a:srgbClr val="000000"/>
                          </a:solidFill>
                          <a:effectLst/>
                          <a:latin typeface="Segoe UI "/>
                          <a:ea typeface="+mn-ea"/>
                          <a:cs typeface="+mn-cs"/>
                        </a:rPr>
                        <a:t> back logged data</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7929">
                <a:tc>
                  <a:txBody>
                    <a:bodyPr/>
                    <a:lstStyle/>
                    <a:p>
                      <a:pPr algn="ctr" rtl="0" fontAlgn="t">
                        <a:spcBef>
                          <a:spcPts val="0"/>
                        </a:spcBef>
                        <a:spcAft>
                          <a:spcPts val="0"/>
                        </a:spcAft>
                      </a:pPr>
                      <a:r>
                        <a:rPr lang="en-US" dirty="0" smtClean="0">
                          <a:effectLst/>
                          <a:latin typeface="Segoe UI "/>
                        </a:rPr>
                        <a:t>SV.8</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Turn off the autonomous system and engine </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System switches off without any error</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1930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Budget Allocation</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3850163898"/>
              </p:ext>
            </p:extLst>
          </p:nvPr>
        </p:nvGraphicFramePr>
        <p:xfrm>
          <a:off x="1972357" y="854368"/>
          <a:ext cx="8125884" cy="3395215"/>
        </p:xfrm>
        <a:graphic>
          <a:graphicData uri="http://schemas.openxmlformats.org/drawingml/2006/table">
            <a:tbl>
              <a:tblPr firstRow="1" bandRow="1">
                <a:tableStyleId>{F5AB1C69-6EDB-4FF4-983F-18BD219EF322}</a:tableStyleId>
              </a:tblPr>
              <a:tblGrid>
                <a:gridCol w="814760"/>
                <a:gridCol w="2112135"/>
                <a:gridCol w="3309871"/>
                <a:gridCol w="1889118"/>
              </a:tblGrid>
              <a:tr h="370840">
                <a:tc gridSpan="4">
                  <a:txBody>
                    <a:bodyPr/>
                    <a:lstStyle/>
                    <a:p>
                      <a:pPr algn="ctr"/>
                      <a:r>
                        <a:rPr lang="en-US" dirty="0" smtClean="0"/>
                        <a:t>Hardware/Equipment/Budget provided by the sponsor (NREC)</a:t>
                      </a:r>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r>
              <a:tr h="428495">
                <a:tc>
                  <a:txBody>
                    <a:bodyPr/>
                    <a:lstStyle/>
                    <a:p>
                      <a:r>
                        <a:rPr lang="en-US" b="1" dirty="0" err="1" smtClean="0"/>
                        <a:t>S.No</a:t>
                      </a:r>
                      <a:endParaRPr lang="en-US" b="1" dirty="0"/>
                    </a:p>
                  </a:txBody>
                  <a:tcPr/>
                </a:tc>
                <a:tc>
                  <a:txBody>
                    <a:bodyPr/>
                    <a:lstStyle/>
                    <a:p>
                      <a:r>
                        <a:rPr lang="en-US" b="1" dirty="0" smtClean="0"/>
                        <a:t>Part</a:t>
                      </a:r>
                      <a:endParaRPr lang="en-US" b="1" dirty="0"/>
                    </a:p>
                  </a:txBody>
                  <a:tcPr/>
                </a:tc>
                <a:tc>
                  <a:txBody>
                    <a:bodyPr/>
                    <a:lstStyle/>
                    <a:p>
                      <a:r>
                        <a:rPr lang="en-US" b="1" dirty="0" smtClean="0"/>
                        <a:t>Part Name</a:t>
                      </a:r>
                      <a:endParaRPr lang="en-US" b="1" dirty="0"/>
                    </a:p>
                  </a:txBody>
                  <a:tcPr/>
                </a:tc>
                <a:tc>
                  <a:txBody>
                    <a:bodyPr/>
                    <a:lstStyle/>
                    <a:p>
                      <a:r>
                        <a:rPr lang="en-US" b="1" dirty="0" smtClean="0"/>
                        <a:t>Quantity</a:t>
                      </a:r>
                      <a:endParaRPr lang="en-US" b="1" dirty="0"/>
                    </a:p>
                  </a:txBody>
                  <a:tcPr/>
                </a:tc>
              </a:tr>
              <a:tr h="370840">
                <a:tc>
                  <a:txBody>
                    <a:bodyPr/>
                    <a:lstStyle/>
                    <a:p>
                      <a:pPr algn="l"/>
                      <a:r>
                        <a:rPr lang="en-US" dirty="0" smtClean="0"/>
                        <a:t>1</a:t>
                      </a:r>
                      <a:endParaRPr lang="en-US" dirty="0"/>
                    </a:p>
                  </a:txBody>
                  <a:tcPr/>
                </a:tc>
                <a:tc>
                  <a:txBody>
                    <a:bodyPr/>
                    <a:lstStyle/>
                    <a:p>
                      <a:r>
                        <a:rPr lang="en-US" dirty="0" smtClean="0"/>
                        <a:t>Boat</a:t>
                      </a:r>
                      <a:endParaRPr lang="en-US" dirty="0"/>
                    </a:p>
                  </a:txBody>
                  <a:tcPr/>
                </a:tc>
                <a:tc>
                  <a:txBody>
                    <a:bodyPr/>
                    <a:lstStyle/>
                    <a:p>
                      <a:r>
                        <a:rPr lang="en-US" dirty="0" smtClean="0"/>
                        <a:t>2015 </a:t>
                      </a:r>
                      <a:r>
                        <a:rPr lang="en-US" dirty="0" err="1" smtClean="0"/>
                        <a:t>SeaHawk</a:t>
                      </a:r>
                      <a:r>
                        <a:rPr lang="en-US" dirty="0" smtClean="0"/>
                        <a:t> OS 2700S</a:t>
                      </a:r>
                    </a:p>
                  </a:txBody>
                  <a:tcPr/>
                </a:tc>
                <a:tc>
                  <a:txBody>
                    <a:bodyPr/>
                    <a:lstStyle/>
                    <a:p>
                      <a:r>
                        <a:rPr lang="en-US" dirty="0" smtClean="0"/>
                        <a:t>1</a:t>
                      </a:r>
                      <a:endParaRPr lang="en-US" dirty="0"/>
                    </a:p>
                  </a:txBody>
                  <a:tcPr/>
                </a:tc>
              </a:tr>
              <a:tr h="370840">
                <a:tc>
                  <a:txBody>
                    <a:bodyPr/>
                    <a:lstStyle/>
                    <a:p>
                      <a:pPr algn="l"/>
                      <a:r>
                        <a:rPr lang="en-US" dirty="0" smtClean="0"/>
                        <a:t>2</a:t>
                      </a:r>
                      <a:endParaRPr lang="en-US" dirty="0"/>
                    </a:p>
                  </a:txBody>
                  <a:tcPr/>
                </a:tc>
                <a:tc>
                  <a:txBody>
                    <a:bodyPr/>
                    <a:lstStyle/>
                    <a:p>
                      <a:r>
                        <a:rPr lang="en-US" dirty="0" smtClean="0"/>
                        <a:t>Radar</a:t>
                      </a:r>
                      <a:endParaRPr lang="en-US" dirty="0"/>
                    </a:p>
                  </a:txBody>
                  <a:tcPr/>
                </a:tc>
                <a:tc>
                  <a:txBody>
                    <a:bodyPr/>
                    <a:lstStyle/>
                    <a:p>
                      <a:pPr marL="0" indent="0" defTabSz="699496" fontAlgn="base">
                        <a:spcBef>
                          <a:spcPct val="0"/>
                        </a:spcBef>
                        <a:spcAft>
                          <a:spcPct val="0"/>
                        </a:spcAft>
                        <a:buNone/>
                        <a:defRPr/>
                      </a:pPr>
                      <a:r>
                        <a:rPr lang="en-US" sz="1800" spc="-58" dirty="0" err="1" smtClean="0">
                          <a:solidFill>
                            <a:schemeClr val="tx1"/>
                          </a:solidFill>
                        </a:rPr>
                        <a:t>SimRad</a:t>
                      </a:r>
                      <a:r>
                        <a:rPr lang="en-US" sz="1800" spc="-58" dirty="0" smtClean="0">
                          <a:solidFill>
                            <a:schemeClr val="tx1"/>
                          </a:solidFill>
                        </a:rPr>
                        <a:t> 4G FMCW Radar</a:t>
                      </a:r>
                      <a:endParaRPr lang="en-US" sz="1800" spc="-58" dirty="0">
                        <a:solidFill>
                          <a:schemeClr val="tx1"/>
                        </a:solidFill>
                      </a:endParaRPr>
                    </a:p>
                  </a:txBody>
                  <a:tcPr/>
                </a:tc>
                <a:tc>
                  <a:txBody>
                    <a:bodyPr/>
                    <a:lstStyle/>
                    <a:p>
                      <a:r>
                        <a:rPr lang="en-US" dirty="0" smtClean="0"/>
                        <a:t>1</a:t>
                      </a:r>
                      <a:endParaRPr lang="en-US" dirty="0"/>
                    </a:p>
                  </a:txBody>
                  <a:tcPr/>
                </a:tc>
              </a:tr>
              <a:tr h="370840">
                <a:tc>
                  <a:txBody>
                    <a:bodyPr/>
                    <a:lstStyle/>
                    <a:p>
                      <a:pPr algn="l"/>
                      <a:r>
                        <a:rPr lang="en-US" dirty="0" smtClean="0"/>
                        <a:t>3</a:t>
                      </a:r>
                      <a:endParaRPr lang="en-US" dirty="0"/>
                    </a:p>
                  </a:txBody>
                  <a:tcPr/>
                </a:tc>
                <a:tc>
                  <a:txBody>
                    <a:bodyPr/>
                    <a:lstStyle/>
                    <a:p>
                      <a:r>
                        <a:rPr lang="en-US" dirty="0" smtClean="0"/>
                        <a:t>Lidar</a:t>
                      </a:r>
                      <a:endParaRPr lang="en-US" dirty="0"/>
                    </a:p>
                  </a:txBody>
                  <a:tcPr/>
                </a:tc>
                <a:tc>
                  <a:txBody>
                    <a:bodyPr/>
                    <a:lstStyle/>
                    <a:p>
                      <a:pPr marL="0" indent="0" defTabSz="699496" fontAlgn="base">
                        <a:spcBef>
                          <a:spcPct val="0"/>
                        </a:spcBef>
                        <a:spcAft>
                          <a:spcPct val="0"/>
                        </a:spcAft>
                        <a:buNone/>
                        <a:defRPr/>
                      </a:pPr>
                      <a:r>
                        <a:rPr lang="en-US" sz="1800" spc="-58" dirty="0" err="1" smtClean="0">
                          <a:solidFill>
                            <a:schemeClr val="tx1"/>
                          </a:solidFill>
                        </a:rPr>
                        <a:t>Velodyne</a:t>
                      </a:r>
                      <a:r>
                        <a:rPr lang="en-US" sz="1800" spc="-58" dirty="0" smtClean="0">
                          <a:solidFill>
                            <a:schemeClr val="tx1"/>
                          </a:solidFill>
                        </a:rPr>
                        <a:t> VLP-16</a:t>
                      </a:r>
                      <a:endParaRPr lang="en-US" sz="1800" spc="-58" dirty="0">
                        <a:solidFill>
                          <a:schemeClr val="tx1"/>
                        </a:solidFill>
                      </a:endParaRPr>
                    </a:p>
                  </a:txBody>
                  <a:tcPr/>
                </a:tc>
                <a:tc>
                  <a:txBody>
                    <a:bodyPr/>
                    <a:lstStyle/>
                    <a:p>
                      <a:r>
                        <a:rPr lang="en-US" dirty="0" smtClean="0"/>
                        <a:t>1</a:t>
                      </a:r>
                      <a:endParaRPr lang="en-US" dirty="0"/>
                    </a:p>
                  </a:txBody>
                  <a:tcPr/>
                </a:tc>
              </a:tr>
              <a:tr h="370840">
                <a:tc>
                  <a:txBody>
                    <a:bodyPr/>
                    <a:lstStyle/>
                    <a:p>
                      <a:pPr algn="l"/>
                      <a:r>
                        <a:rPr lang="en-US" dirty="0" smtClean="0"/>
                        <a:t>4</a:t>
                      </a:r>
                      <a:endParaRPr lang="en-US" dirty="0"/>
                    </a:p>
                  </a:txBody>
                  <a:tcPr/>
                </a:tc>
                <a:tc>
                  <a:txBody>
                    <a:bodyPr/>
                    <a:lstStyle/>
                    <a:p>
                      <a:r>
                        <a:rPr lang="en-US" dirty="0" smtClean="0"/>
                        <a:t>IMU/GPS</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Novatel SPAN with IMU positioning</a:t>
                      </a:r>
                    </a:p>
                  </a:txBody>
                  <a:tcPr/>
                </a:tc>
                <a:tc>
                  <a:txBody>
                    <a:bodyPr/>
                    <a:lstStyle/>
                    <a:p>
                      <a:r>
                        <a:rPr lang="en-US" dirty="0" smtClean="0"/>
                        <a:t>1</a:t>
                      </a:r>
                      <a:endParaRPr lang="en-US" dirty="0"/>
                    </a:p>
                  </a:txBody>
                  <a:tcPr/>
                </a:tc>
              </a:tr>
              <a:tr h="370840">
                <a:tc>
                  <a:txBody>
                    <a:bodyPr/>
                    <a:lstStyle/>
                    <a:p>
                      <a:pPr algn="l"/>
                      <a:r>
                        <a:rPr lang="en-US" dirty="0" smtClean="0"/>
                        <a:t>5</a:t>
                      </a:r>
                      <a:endParaRPr lang="en-US" dirty="0"/>
                    </a:p>
                  </a:txBody>
                  <a:tcPr/>
                </a:tc>
                <a:tc>
                  <a:txBody>
                    <a:bodyPr/>
                    <a:lstStyle/>
                    <a:p>
                      <a:r>
                        <a:rPr lang="en-US" dirty="0" smtClean="0"/>
                        <a:t>Laptop </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Dell i7</a:t>
                      </a:r>
                    </a:p>
                  </a:txBody>
                  <a:tcPr/>
                </a:tc>
                <a:tc>
                  <a:txBody>
                    <a:bodyPr/>
                    <a:lstStyle/>
                    <a:p>
                      <a:r>
                        <a:rPr lang="en-US" dirty="0" smtClean="0"/>
                        <a:t>5</a:t>
                      </a:r>
                      <a:endParaRPr lang="en-US" dirty="0"/>
                    </a:p>
                  </a:txBody>
                  <a:tcPr/>
                </a:tc>
              </a:tr>
              <a:tr h="370840">
                <a:tc>
                  <a:txBody>
                    <a:bodyPr/>
                    <a:lstStyle/>
                    <a:p>
                      <a:pPr algn="l"/>
                      <a:r>
                        <a:rPr lang="en-US" dirty="0" smtClean="0"/>
                        <a:t>6</a:t>
                      </a:r>
                      <a:endParaRPr lang="en-US" dirty="0"/>
                    </a:p>
                  </a:txBody>
                  <a:tcPr/>
                </a:tc>
                <a:tc>
                  <a:txBody>
                    <a:bodyPr/>
                    <a:lstStyle/>
                    <a:p>
                      <a:r>
                        <a:rPr lang="en-US" dirty="0" smtClean="0"/>
                        <a:t>Proprietary Boards</a:t>
                      </a:r>
                      <a:endParaRPr lang="en-US" dirty="0"/>
                    </a:p>
                  </a:txBody>
                  <a:tcPr/>
                </a:tc>
                <a:tc>
                  <a:txBody>
                    <a:bodyPr/>
                    <a:lstStyle/>
                    <a:p>
                      <a:r>
                        <a:rPr lang="en-US" dirty="0" smtClean="0"/>
                        <a:t>SBC and Microcontroller</a:t>
                      </a:r>
                      <a:r>
                        <a:rPr lang="en-US" baseline="0" dirty="0" smtClean="0"/>
                        <a:t> boards</a:t>
                      </a:r>
                      <a:endParaRPr lang="en-US" dirty="0"/>
                    </a:p>
                  </a:txBody>
                  <a:tcPr/>
                </a:tc>
                <a:tc>
                  <a:txBody>
                    <a:bodyPr/>
                    <a:lstStyle/>
                    <a:p>
                      <a:r>
                        <a:rPr lang="en-US" dirty="0" smtClean="0"/>
                        <a:t>2</a:t>
                      </a:r>
                      <a:endParaRPr lang="en-US" dirty="0"/>
                    </a:p>
                  </a:txBody>
                  <a:tcPr/>
                </a:tc>
              </a:tr>
              <a:tr h="370840">
                <a:tc>
                  <a:txBody>
                    <a:bodyPr/>
                    <a:lstStyle/>
                    <a:p>
                      <a:pPr algn="l"/>
                      <a:r>
                        <a:rPr lang="en-US" dirty="0" smtClean="0"/>
                        <a:t>7</a:t>
                      </a:r>
                      <a:endParaRPr lang="en-US" dirty="0"/>
                    </a:p>
                  </a:txBody>
                  <a:tcPr/>
                </a:tc>
                <a:tc>
                  <a:txBody>
                    <a:bodyPr/>
                    <a:lstStyle/>
                    <a:p>
                      <a:r>
                        <a:rPr lang="en-US" dirty="0" smtClean="0"/>
                        <a:t>Trails</a:t>
                      </a:r>
                      <a:r>
                        <a:rPr lang="en-US" baseline="0" dirty="0" smtClean="0"/>
                        <a:t> for testing</a:t>
                      </a:r>
                      <a:endParaRPr lang="en-US" dirty="0"/>
                    </a:p>
                  </a:txBody>
                  <a:tcPr/>
                </a:tc>
                <a:tc>
                  <a:txBody>
                    <a:bodyPr/>
                    <a:lstStyle/>
                    <a:p>
                      <a:r>
                        <a:rPr lang="en-US" dirty="0" smtClean="0"/>
                        <a:t>$800 per trial</a:t>
                      </a:r>
                      <a:endParaRPr lang="en-US" dirty="0"/>
                    </a:p>
                  </a:txBody>
                  <a:tcPr/>
                </a:tc>
                <a:tc>
                  <a:txBody>
                    <a:bodyPr/>
                    <a:lstStyle/>
                    <a:p>
                      <a:r>
                        <a:rPr lang="en-US" dirty="0" smtClean="0"/>
                        <a:t>25 (trails)</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91523970"/>
              </p:ext>
            </p:extLst>
          </p:nvPr>
        </p:nvGraphicFramePr>
        <p:xfrm>
          <a:off x="1644908" y="4448391"/>
          <a:ext cx="8780781" cy="2375565"/>
        </p:xfrm>
        <a:graphic>
          <a:graphicData uri="http://schemas.openxmlformats.org/drawingml/2006/table">
            <a:tbl>
              <a:tblPr firstRow="1" bandRow="1">
                <a:tableStyleId>{F5AB1C69-6EDB-4FF4-983F-18BD219EF322}</a:tableStyleId>
              </a:tblPr>
              <a:tblGrid>
                <a:gridCol w="718607"/>
                <a:gridCol w="1803042"/>
                <a:gridCol w="3700186"/>
                <a:gridCol w="1088571"/>
                <a:gridCol w="711200"/>
                <a:gridCol w="759175"/>
              </a:tblGrid>
              <a:tr h="370840">
                <a:tc gridSpan="6">
                  <a:txBody>
                    <a:bodyPr/>
                    <a:lstStyle/>
                    <a:p>
                      <a:pPr algn="ctr"/>
                      <a:r>
                        <a:rPr lang="en-US" dirty="0" smtClean="0"/>
                        <a:t>From</a:t>
                      </a:r>
                      <a:r>
                        <a:rPr lang="en-US" baseline="0" dirty="0" smtClean="0"/>
                        <a:t> RI Budget $4000</a:t>
                      </a:r>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r>
              <a:tr h="428495">
                <a:tc>
                  <a:txBody>
                    <a:bodyPr/>
                    <a:lstStyle/>
                    <a:p>
                      <a:r>
                        <a:rPr lang="en-US" b="1" dirty="0" err="1" smtClean="0"/>
                        <a:t>S.No</a:t>
                      </a:r>
                      <a:endParaRPr lang="en-US" b="1" dirty="0"/>
                    </a:p>
                  </a:txBody>
                  <a:tcPr/>
                </a:tc>
                <a:tc>
                  <a:txBody>
                    <a:bodyPr/>
                    <a:lstStyle/>
                    <a:p>
                      <a:r>
                        <a:rPr lang="en-US" b="1" dirty="0" smtClean="0"/>
                        <a:t>Name</a:t>
                      </a:r>
                      <a:endParaRPr lang="en-US" b="1" dirty="0"/>
                    </a:p>
                  </a:txBody>
                  <a:tcPr/>
                </a:tc>
                <a:tc>
                  <a:txBody>
                    <a:bodyPr/>
                    <a:lstStyle/>
                    <a:p>
                      <a:r>
                        <a:rPr lang="en-US" b="1" dirty="0" smtClean="0"/>
                        <a:t>Description</a:t>
                      </a:r>
                      <a:endParaRPr lang="en-US" b="1" dirty="0"/>
                    </a:p>
                  </a:txBody>
                  <a:tcPr/>
                </a:tc>
                <a:tc>
                  <a:txBody>
                    <a:bodyPr/>
                    <a:lstStyle/>
                    <a:p>
                      <a:r>
                        <a:rPr lang="en-US" b="1" dirty="0" smtClean="0"/>
                        <a:t>Quantity</a:t>
                      </a:r>
                      <a:endParaRPr lang="en-US" b="1" dirty="0"/>
                    </a:p>
                  </a:txBody>
                  <a:tcPr/>
                </a:tc>
                <a:tc>
                  <a:txBody>
                    <a:bodyPr/>
                    <a:lstStyle/>
                    <a:p>
                      <a:r>
                        <a:rPr lang="en-US" b="1" dirty="0" smtClean="0"/>
                        <a:t>Cost</a:t>
                      </a:r>
                      <a:endParaRPr lang="en-US" b="1" dirty="0"/>
                    </a:p>
                  </a:txBody>
                  <a:tcPr/>
                </a:tc>
                <a:tc>
                  <a:txBody>
                    <a:bodyPr/>
                    <a:lstStyle/>
                    <a:p>
                      <a:r>
                        <a:rPr lang="en-US" b="1" dirty="0" smtClean="0"/>
                        <a:t>Total</a:t>
                      </a:r>
                      <a:endParaRPr lang="en-US" b="1" dirty="0"/>
                    </a:p>
                  </a:txBody>
                  <a:tcPr/>
                </a:tc>
              </a:tr>
              <a:tr h="443390">
                <a:tc>
                  <a:txBody>
                    <a:bodyPr/>
                    <a:lstStyle/>
                    <a:p>
                      <a:pPr algn="l"/>
                      <a:r>
                        <a:rPr lang="en-US" dirty="0" smtClean="0"/>
                        <a:t>1</a:t>
                      </a:r>
                      <a:endParaRPr lang="en-US" dirty="0"/>
                    </a:p>
                  </a:txBody>
                  <a:tcPr/>
                </a:tc>
                <a:tc>
                  <a:txBody>
                    <a:bodyPr/>
                    <a:lstStyle/>
                    <a:p>
                      <a:r>
                        <a:rPr lang="en-US" dirty="0" smtClean="0"/>
                        <a:t>Transportation</a:t>
                      </a:r>
                      <a:endParaRPr lang="en-US" dirty="0"/>
                    </a:p>
                  </a:txBody>
                  <a:tcPr/>
                </a:tc>
                <a:tc>
                  <a:txBody>
                    <a:bodyPr/>
                    <a:lstStyle/>
                    <a:p>
                      <a:r>
                        <a:rPr lang="en-US" dirty="0" smtClean="0"/>
                        <a:t>Travel to NREC (5 people)</a:t>
                      </a:r>
                    </a:p>
                  </a:txBody>
                  <a:tcPr/>
                </a:tc>
                <a:tc>
                  <a:txBody>
                    <a:bodyPr/>
                    <a:lstStyle/>
                    <a:p>
                      <a:r>
                        <a:rPr lang="en-US" dirty="0" smtClean="0"/>
                        <a:t>64</a:t>
                      </a:r>
                      <a:endParaRPr lang="en-US" dirty="0"/>
                    </a:p>
                  </a:txBody>
                  <a:tcPr/>
                </a:tc>
                <a:tc>
                  <a:txBody>
                    <a:bodyPr/>
                    <a:lstStyle/>
                    <a:p>
                      <a:r>
                        <a:rPr lang="en-US" dirty="0" smtClean="0"/>
                        <a:t>25</a:t>
                      </a:r>
                      <a:endParaRPr lang="en-US" dirty="0"/>
                    </a:p>
                  </a:txBody>
                  <a:tcPr/>
                </a:tc>
                <a:tc>
                  <a:txBody>
                    <a:bodyPr/>
                    <a:lstStyle/>
                    <a:p>
                      <a:r>
                        <a:rPr lang="en-US" dirty="0" smtClean="0"/>
                        <a:t>1600</a:t>
                      </a:r>
                      <a:endParaRPr lang="en-US" dirty="0"/>
                    </a:p>
                  </a:txBody>
                  <a:tcPr/>
                </a:tc>
              </a:tr>
              <a:tr h="391160">
                <a:tc>
                  <a:txBody>
                    <a:bodyPr/>
                    <a:lstStyle/>
                    <a:p>
                      <a:pPr algn="l"/>
                      <a:r>
                        <a:rPr lang="en-US" dirty="0" smtClean="0"/>
                        <a:t>2</a:t>
                      </a:r>
                      <a:endParaRPr lang="en-US" dirty="0"/>
                    </a:p>
                  </a:txBody>
                  <a:tcPr/>
                </a:tc>
                <a:tc>
                  <a:txBody>
                    <a:bodyPr/>
                    <a:lstStyle/>
                    <a:p>
                      <a:r>
                        <a:rPr lang="en-US" dirty="0" smtClean="0"/>
                        <a:t>Videography</a:t>
                      </a:r>
                      <a:endParaRPr lang="en-US" dirty="0"/>
                    </a:p>
                  </a:txBody>
                  <a:tcPr/>
                </a:tc>
                <a:tc>
                  <a:txBody>
                    <a:bodyPr/>
                    <a:lstStyle/>
                    <a:p>
                      <a:pPr marL="0" marR="0" indent="0" algn="l" defTabSz="914126" rtl="0" eaLnBrk="1" fontAlgn="auto" latinLnBrk="0" hangingPunct="1">
                        <a:lnSpc>
                          <a:spcPct val="100000"/>
                        </a:lnSpc>
                        <a:spcBef>
                          <a:spcPts val="0"/>
                        </a:spcBef>
                        <a:spcAft>
                          <a:spcPts val="0"/>
                        </a:spcAft>
                        <a:buClrTx/>
                        <a:buSzTx/>
                        <a:buFontTx/>
                        <a:buNone/>
                        <a:tabLst/>
                        <a:defRPr/>
                      </a:pPr>
                      <a:r>
                        <a:rPr lang="en-US" dirty="0" smtClean="0"/>
                        <a:t>Professional video of the final</a:t>
                      </a:r>
                      <a:r>
                        <a:rPr lang="en-US" baseline="0" dirty="0" smtClean="0"/>
                        <a:t> run</a:t>
                      </a:r>
                      <a:endParaRPr lang="en-US" dirty="0"/>
                    </a:p>
                  </a:txBody>
                  <a:tcPr/>
                </a:tc>
                <a:tc>
                  <a:txBody>
                    <a:bodyPr/>
                    <a:lstStyle/>
                    <a:p>
                      <a:r>
                        <a:rPr lang="en-US" dirty="0" smtClean="0"/>
                        <a:t>1</a:t>
                      </a:r>
                      <a:endParaRPr lang="en-US" dirty="0"/>
                    </a:p>
                  </a:txBody>
                  <a:tcPr/>
                </a:tc>
                <a:tc>
                  <a:txBody>
                    <a:bodyPr/>
                    <a:lstStyle/>
                    <a:p>
                      <a:r>
                        <a:rPr lang="en-US" dirty="0" smtClean="0"/>
                        <a:t>500</a:t>
                      </a:r>
                      <a:endParaRPr lang="en-US" dirty="0"/>
                    </a:p>
                  </a:txBody>
                  <a:tcPr/>
                </a:tc>
                <a:tc>
                  <a:txBody>
                    <a:bodyPr/>
                    <a:lstStyle/>
                    <a:p>
                      <a:r>
                        <a:rPr lang="en-US" dirty="0" smtClean="0"/>
                        <a:t>500</a:t>
                      </a:r>
                      <a:endParaRPr lang="en-US" dirty="0"/>
                    </a:p>
                  </a:txBody>
                  <a:tcPr/>
                </a:tc>
              </a:tr>
              <a:tr h="370840">
                <a:tc>
                  <a:txBody>
                    <a:bodyPr/>
                    <a:lstStyle/>
                    <a:p>
                      <a:pPr algn="l"/>
                      <a:r>
                        <a:rPr lang="en-US" dirty="0" smtClean="0"/>
                        <a:t>3</a:t>
                      </a:r>
                      <a:endParaRPr lang="en-US" dirty="0"/>
                    </a:p>
                  </a:txBody>
                  <a:tcPr/>
                </a:tc>
                <a:tc>
                  <a:txBody>
                    <a:bodyPr/>
                    <a:lstStyle/>
                    <a:p>
                      <a:r>
                        <a:rPr lang="en-US" dirty="0" smtClean="0"/>
                        <a:t>Backup for Trails</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Incase we run out of allotted 25 trails</a:t>
                      </a:r>
                      <a:endParaRPr lang="en-US" sz="1800" spc="-58" dirty="0">
                        <a:solidFill>
                          <a:schemeClr val="tx1"/>
                        </a:solidFill>
                      </a:endParaRPr>
                    </a:p>
                  </a:txBody>
                  <a:tcPr/>
                </a:tc>
                <a:tc>
                  <a:txBody>
                    <a:bodyPr/>
                    <a:lstStyle/>
                    <a:p>
                      <a:r>
                        <a:rPr lang="en-US" dirty="0" smtClean="0"/>
                        <a:t>2</a:t>
                      </a:r>
                      <a:endParaRPr lang="en-US" dirty="0"/>
                    </a:p>
                  </a:txBody>
                  <a:tcPr/>
                </a:tc>
                <a:tc>
                  <a:txBody>
                    <a:bodyPr/>
                    <a:lstStyle/>
                    <a:p>
                      <a:r>
                        <a:rPr lang="en-US" dirty="0" smtClean="0"/>
                        <a:t>800</a:t>
                      </a:r>
                      <a:endParaRPr lang="en-US" dirty="0"/>
                    </a:p>
                  </a:txBody>
                  <a:tcPr/>
                </a:tc>
                <a:tc>
                  <a:txBody>
                    <a:bodyPr/>
                    <a:lstStyle/>
                    <a:p>
                      <a:r>
                        <a:rPr lang="en-US" dirty="0" smtClean="0"/>
                        <a:t>1600</a:t>
                      </a:r>
                      <a:endParaRPr lang="en-US" dirty="0"/>
                    </a:p>
                  </a:txBody>
                  <a:tcPr/>
                </a:tc>
              </a:tr>
              <a:tr h="370840">
                <a:tc>
                  <a:txBody>
                    <a:bodyPr/>
                    <a:lstStyle/>
                    <a:p>
                      <a:pPr algn="l"/>
                      <a:r>
                        <a:rPr lang="en-US" dirty="0" smtClean="0"/>
                        <a:t>4</a:t>
                      </a:r>
                      <a:endParaRPr lang="en-US" dirty="0"/>
                    </a:p>
                  </a:txBody>
                  <a:tcPr/>
                </a:tc>
                <a:tc>
                  <a:txBody>
                    <a:bodyPr/>
                    <a:lstStyle/>
                    <a:p>
                      <a:r>
                        <a:rPr lang="en-US" dirty="0" smtClean="0"/>
                        <a:t>Miscellaneous</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To buy camera,</a:t>
                      </a:r>
                      <a:r>
                        <a:rPr lang="en-US" sz="1800" spc="-58" baseline="0" dirty="0" smtClean="0">
                          <a:solidFill>
                            <a:schemeClr val="tx1"/>
                          </a:solidFill>
                        </a:rPr>
                        <a:t> contraption, books, </a:t>
                      </a:r>
                      <a:r>
                        <a:rPr lang="en-US" sz="1800" spc="-58" baseline="0" dirty="0" err="1" smtClean="0">
                          <a:solidFill>
                            <a:schemeClr val="tx1"/>
                          </a:solidFill>
                        </a:rPr>
                        <a:t>etc</a:t>
                      </a:r>
                      <a:endParaRPr lang="en-US" sz="1800" spc="-58" dirty="0" smtClean="0">
                        <a:solidFill>
                          <a:schemeClr val="tx1"/>
                        </a:solidFill>
                      </a:endParaRPr>
                    </a:p>
                  </a:txBody>
                  <a:tcPr/>
                </a:tc>
                <a:tc>
                  <a:txBody>
                    <a:bodyPr/>
                    <a:lstStyle/>
                    <a:p>
                      <a:r>
                        <a:rPr lang="en-US" dirty="0" smtClean="0"/>
                        <a:t>1</a:t>
                      </a:r>
                      <a:endParaRPr lang="en-US" dirty="0"/>
                    </a:p>
                  </a:txBody>
                  <a:tcPr/>
                </a:tc>
                <a:tc>
                  <a:txBody>
                    <a:bodyPr/>
                    <a:lstStyle/>
                    <a:p>
                      <a:r>
                        <a:rPr lang="en-US" dirty="0" smtClean="0"/>
                        <a:t>300</a:t>
                      </a:r>
                      <a:endParaRPr lang="en-US" dirty="0"/>
                    </a:p>
                  </a:txBody>
                  <a:tcPr/>
                </a:tc>
                <a:tc>
                  <a:txBody>
                    <a:bodyPr/>
                    <a:lstStyle/>
                    <a:p>
                      <a:r>
                        <a:rPr lang="en-US" dirty="0" smtClean="0"/>
                        <a:t>300</a:t>
                      </a:r>
                      <a:endParaRPr lang="en-US" dirty="0"/>
                    </a:p>
                  </a:txBody>
                  <a:tcPr/>
                </a:tc>
              </a:tr>
            </a:tbl>
          </a:graphicData>
        </a:graphic>
      </p:graphicFrame>
    </p:spTree>
    <p:extLst>
      <p:ext uri="{BB962C8B-B14F-4D97-AF65-F5344CB8AC3E}">
        <p14:creationId xmlns:p14="http://schemas.microsoft.com/office/powerpoint/2010/main" val="3574259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Work Breakdown Structure</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454220" y="1352712"/>
            <a:ext cx="11155488" cy="3552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pc="-58" dirty="0">
              <a:solidFill>
                <a:srgbClr val="002060"/>
              </a:solidFill>
              <a:latin typeface="Segoe UI Semilight" panose="020B0402040204020203" pitchFamily="34" charset="0"/>
              <a:ea typeface="Segoe UI" pitchFamily="34" charset="0"/>
              <a:cs typeface="Segoe UI Semilight" panose="020B0402040204020203" pitchFamily="34" charset="0"/>
            </a:endParaRPr>
          </a:p>
        </p:txBody>
      </p:sp>
      <p:sp>
        <p:nvSpPr>
          <p:cNvPr id="10" name="Rectangle 9"/>
          <p:cNvSpPr/>
          <p:nvPr/>
        </p:nvSpPr>
        <p:spPr>
          <a:xfrm>
            <a:off x="385999" y="991386"/>
            <a:ext cx="11406853" cy="3591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latin typeface="Segoe UI Semilight" panose="020B0402040204020203" pitchFamily="34" charset="0"/>
                <a:cs typeface="Segoe UI Semilight" panose="020B0402040204020203" pitchFamily="34" charset="0"/>
              </a:rPr>
              <a:t>Autonomous Water Taxi</a:t>
            </a:r>
            <a:endParaRPr lang="en-US" dirty="0">
              <a:solidFill>
                <a:srgbClr val="0070C0"/>
              </a:solidFill>
              <a:latin typeface="Segoe UI Semilight" panose="020B0402040204020203" pitchFamily="34" charset="0"/>
              <a:cs typeface="Segoe UI Semilight" panose="020B0402040204020203" pitchFamily="34" charset="0"/>
            </a:endParaRPr>
          </a:p>
        </p:txBody>
      </p:sp>
      <p:grpSp>
        <p:nvGrpSpPr>
          <p:cNvPr id="13" name="Group 12"/>
          <p:cNvGrpSpPr/>
          <p:nvPr/>
        </p:nvGrpSpPr>
        <p:grpSpPr>
          <a:xfrm>
            <a:off x="363279" y="1719278"/>
            <a:ext cx="1305865" cy="2613620"/>
            <a:chOff x="360360" y="1719278"/>
            <a:chExt cx="1755728" cy="2613620"/>
          </a:xfrm>
        </p:grpSpPr>
        <p:grpSp>
          <p:nvGrpSpPr>
            <p:cNvPr id="33" name="Group 32"/>
            <p:cNvGrpSpPr/>
            <p:nvPr/>
          </p:nvGrpSpPr>
          <p:grpSpPr>
            <a:xfrm>
              <a:off x="371750" y="1719278"/>
              <a:ext cx="1744337" cy="1363058"/>
              <a:chOff x="500307" y="2699813"/>
              <a:chExt cx="1878161" cy="1356420"/>
            </a:xfrm>
          </p:grpSpPr>
          <p:sp>
            <p:nvSpPr>
              <p:cNvPr id="44" name="Rectangle 43"/>
              <p:cNvSpPr/>
              <p:nvPr/>
            </p:nvSpPr>
            <p:spPr bwMode="auto">
              <a:xfrm>
                <a:off x="500307" y="3484746"/>
                <a:ext cx="1878161" cy="57148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Get data from Radar</a:t>
                </a:r>
              </a:p>
            </p:txBody>
          </p:sp>
          <p:grpSp>
            <p:nvGrpSpPr>
              <p:cNvPr id="45" name="Group 44"/>
              <p:cNvGrpSpPr/>
              <p:nvPr/>
            </p:nvGrpSpPr>
            <p:grpSpPr>
              <a:xfrm>
                <a:off x="500307" y="2699813"/>
                <a:ext cx="1878161" cy="429279"/>
                <a:chOff x="500309" y="2699813"/>
                <a:chExt cx="1878161" cy="429279"/>
              </a:xfrm>
              <a:solidFill>
                <a:srgbClr val="018DC0"/>
              </a:solidFill>
            </p:grpSpPr>
            <p:sp>
              <p:nvSpPr>
                <p:cNvPr id="46" name="Rectangle 45"/>
                <p:cNvSpPr/>
                <p:nvPr/>
              </p:nvSpPr>
              <p:spPr bwMode="auto">
                <a:xfrm>
                  <a:off x="500309" y="2699813"/>
                  <a:ext cx="1878161" cy="429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b="1" spc="-58" dirty="0">
                      <a:solidFill>
                        <a:schemeClr val="bg1">
                          <a:lumMod val="95000"/>
                        </a:schemeClr>
                      </a:solidFill>
                      <a:latin typeface="Segoe UI Light" pitchFamily="34" charset="0"/>
                      <a:ea typeface="Segoe UI" pitchFamily="34" charset="0"/>
                      <a:cs typeface="Segoe UI" pitchFamily="34" charset="0"/>
                    </a:rPr>
                    <a:t>P</a:t>
                  </a:r>
                  <a:r>
                    <a:rPr lang="en-US" sz="1600" b="1" spc="-58" dirty="0" smtClean="0">
                      <a:solidFill>
                        <a:schemeClr val="bg1">
                          <a:lumMod val="95000"/>
                        </a:schemeClr>
                      </a:solidFill>
                      <a:latin typeface="Segoe UI Light" pitchFamily="34" charset="0"/>
                      <a:ea typeface="Segoe UI" pitchFamily="34" charset="0"/>
                      <a:cs typeface="Segoe UI" pitchFamily="34" charset="0"/>
                    </a:rPr>
                    <a:t>erception</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47" name="Isosceles Triangle 46"/>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22" name="Rectangle 21"/>
            <p:cNvSpPr/>
            <p:nvPr/>
          </p:nvSpPr>
          <p:spPr bwMode="auto">
            <a:xfrm>
              <a:off x="371750" y="3252635"/>
              <a:ext cx="1744338" cy="409715"/>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tx1">
                      <a:lumMod val="75000"/>
                      <a:lumOff val="25000"/>
                    </a:schemeClr>
                  </a:solidFill>
                  <a:latin typeface="Segoe UI" panose="020B0502040204020203" pitchFamily="34" charset="0"/>
                  <a:cs typeface="Segoe UI" panose="020B0502040204020203" pitchFamily="34" charset="0"/>
                </a:rPr>
                <a:t>Filter data</a:t>
              </a:r>
              <a:endParaRPr lang="en-US" sz="1200" dirty="0" smtClean="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8" name="Rectangle 27"/>
            <p:cNvSpPr/>
            <p:nvPr/>
          </p:nvSpPr>
          <p:spPr bwMode="auto">
            <a:xfrm>
              <a:off x="360360" y="3796742"/>
              <a:ext cx="1744340" cy="536156"/>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tx1">
                      <a:lumMod val="75000"/>
                      <a:lumOff val="25000"/>
                    </a:schemeClr>
                  </a:solidFill>
                  <a:latin typeface="Segoe UI" panose="020B0502040204020203" pitchFamily="34" charset="0"/>
                  <a:cs typeface="Segoe UI" panose="020B0502040204020203" pitchFamily="34" charset="0"/>
                </a:rPr>
                <a:t>Morphological operation</a:t>
              </a:r>
              <a:endParaRPr lang="en-US" sz="1200" dirty="0" smtClean="0">
                <a:solidFill>
                  <a:schemeClr val="tx1">
                    <a:lumMod val="75000"/>
                    <a:lumOff val="25000"/>
                  </a:schemeClr>
                </a:solidFill>
                <a:latin typeface="Segoe UI" panose="020B0502040204020203" pitchFamily="34" charset="0"/>
                <a:cs typeface="Segoe UI" panose="020B0502040204020203" pitchFamily="34" charset="0"/>
              </a:endParaRPr>
            </a:p>
          </p:txBody>
        </p:sp>
      </p:grpSp>
      <p:grpSp>
        <p:nvGrpSpPr>
          <p:cNvPr id="56" name="Group 55"/>
          <p:cNvGrpSpPr/>
          <p:nvPr/>
        </p:nvGrpSpPr>
        <p:grpSpPr>
          <a:xfrm>
            <a:off x="3211766" y="1719279"/>
            <a:ext cx="1309265" cy="2790831"/>
            <a:chOff x="355789" y="1719279"/>
            <a:chExt cx="1760299" cy="2790831"/>
          </a:xfrm>
        </p:grpSpPr>
        <p:grpSp>
          <p:nvGrpSpPr>
            <p:cNvPr id="57" name="Group 56"/>
            <p:cNvGrpSpPr/>
            <p:nvPr/>
          </p:nvGrpSpPr>
          <p:grpSpPr>
            <a:xfrm>
              <a:off x="371750" y="1719279"/>
              <a:ext cx="1744337" cy="1353507"/>
              <a:chOff x="500307" y="2699813"/>
              <a:chExt cx="1878161" cy="1346915"/>
            </a:xfrm>
          </p:grpSpPr>
          <p:sp>
            <p:nvSpPr>
              <p:cNvPr id="60" name="Rectangle 59"/>
              <p:cNvSpPr/>
              <p:nvPr/>
            </p:nvSpPr>
            <p:spPr bwMode="auto">
              <a:xfrm>
                <a:off x="500307" y="3484746"/>
                <a:ext cx="1878161" cy="561982"/>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tx1">
                        <a:lumMod val="75000"/>
                        <a:lumOff val="25000"/>
                      </a:schemeClr>
                    </a:solidFill>
                    <a:latin typeface="Segoe UI" panose="020B0502040204020203" pitchFamily="34" charset="0"/>
                    <a:cs typeface="Segoe UI" panose="020B0502040204020203" pitchFamily="34" charset="0"/>
                  </a:rPr>
                  <a:t>Import external navigation map</a:t>
                </a:r>
              </a:p>
            </p:txBody>
          </p:sp>
          <p:sp>
            <p:nvSpPr>
              <p:cNvPr id="62" name="Rectangle 61"/>
              <p:cNvSpPr/>
              <p:nvPr/>
            </p:nvSpPr>
            <p:spPr bwMode="auto">
              <a:xfrm>
                <a:off x="500307" y="2699813"/>
                <a:ext cx="1878161" cy="429278"/>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400" dirty="0"/>
                  <a:t>Mapping &amp; Localization</a:t>
                </a:r>
                <a:endParaRPr lang="en-US" sz="1400" b="1" spc="-58" dirty="0">
                  <a:solidFill>
                    <a:schemeClr val="bg1">
                      <a:lumMod val="95000"/>
                    </a:schemeClr>
                  </a:solidFill>
                  <a:latin typeface="Segoe UI Light" pitchFamily="34" charset="0"/>
                  <a:ea typeface="Segoe UI" pitchFamily="34" charset="0"/>
                  <a:cs typeface="Segoe UI" pitchFamily="34" charset="0"/>
                </a:endParaRPr>
              </a:p>
            </p:txBody>
          </p:sp>
        </p:grpSp>
        <p:sp>
          <p:nvSpPr>
            <p:cNvPr id="58" name="Rectangle 57"/>
            <p:cNvSpPr/>
            <p:nvPr/>
          </p:nvSpPr>
          <p:spPr bwMode="auto">
            <a:xfrm>
              <a:off x="371750" y="3189893"/>
              <a:ext cx="1744338" cy="606849"/>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tx1">
                      <a:lumMod val="75000"/>
                      <a:lumOff val="25000"/>
                    </a:schemeClr>
                  </a:solidFill>
                  <a:latin typeface="Segoe UI" panose="020B0502040204020203" pitchFamily="34" charset="0"/>
                  <a:cs typeface="Segoe UI" panose="020B0502040204020203" pitchFamily="34" charset="0"/>
                </a:rPr>
                <a:t>Generate occupancy grid map</a:t>
              </a:r>
              <a:endParaRPr lang="en-US" sz="1200" dirty="0" smtClean="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59" name="Rectangle 58"/>
            <p:cNvSpPr/>
            <p:nvPr/>
          </p:nvSpPr>
          <p:spPr bwMode="auto">
            <a:xfrm>
              <a:off x="355789" y="3919408"/>
              <a:ext cx="1744340" cy="590702"/>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Localize boat on the map</a:t>
              </a:r>
              <a:endParaRPr lang="en-US" sz="1200" dirty="0" smtClean="0">
                <a:solidFill>
                  <a:schemeClr val="bg1"/>
                </a:solidFill>
                <a:latin typeface="Segoe UI" panose="020B0502040204020203" pitchFamily="34" charset="0"/>
                <a:cs typeface="Segoe UI" panose="020B0502040204020203" pitchFamily="34" charset="0"/>
              </a:endParaRPr>
            </a:p>
          </p:txBody>
        </p:sp>
      </p:grpSp>
      <p:grpSp>
        <p:nvGrpSpPr>
          <p:cNvPr id="64" name="Group 63"/>
          <p:cNvGrpSpPr/>
          <p:nvPr/>
        </p:nvGrpSpPr>
        <p:grpSpPr>
          <a:xfrm>
            <a:off x="4666439" y="1719279"/>
            <a:ext cx="1297396" cy="3296074"/>
            <a:chOff x="371747" y="1719279"/>
            <a:chExt cx="1744340" cy="3296074"/>
          </a:xfrm>
        </p:grpSpPr>
        <p:grpSp>
          <p:nvGrpSpPr>
            <p:cNvPr id="65" name="Group 64"/>
            <p:cNvGrpSpPr/>
            <p:nvPr/>
          </p:nvGrpSpPr>
          <p:grpSpPr>
            <a:xfrm>
              <a:off x="371750" y="1719279"/>
              <a:ext cx="1744337" cy="1353507"/>
              <a:chOff x="500307" y="2699813"/>
              <a:chExt cx="1878161" cy="1346915"/>
            </a:xfrm>
          </p:grpSpPr>
          <p:sp>
            <p:nvSpPr>
              <p:cNvPr id="68" name="Rectangle 67"/>
              <p:cNvSpPr/>
              <p:nvPr/>
            </p:nvSpPr>
            <p:spPr bwMode="auto">
              <a:xfrm>
                <a:off x="500307" y="3484746"/>
                <a:ext cx="1878161" cy="561982"/>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tx1">
                        <a:lumMod val="75000"/>
                        <a:lumOff val="25000"/>
                      </a:schemeClr>
                    </a:solidFill>
                    <a:latin typeface="Segoe UI" panose="020B0502040204020203" pitchFamily="34" charset="0"/>
                    <a:cs typeface="Segoe UI" panose="020B0502040204020203" pitchFamily="34" charset="0"/>
                  </a:rPr>
                  <a:t>Generate a world model </a:t>
                </a:r>
              </a:p>
            </p:txBody>
          </p:sp>
          <p:grpSp>
            <p:nvGrpSpPr>
              <p:cNvPr id="69" name="Group 68"/>
              <p:cNvGrpSpPr/>
              <p:nvPr/>
            </p:nvGrpSpPr>
            <p:grpSpPr>
              <a:xfrm>
                <a:off x="500307" y="2699813"/>
                <a:ext cx="1878161" cy="429278"/>
                <a:chOff x="500309" y="2699813"/>
                <a:chExt cx="1878161" cy="429278"/>
              </a:xfrm>
              <a:solidFill>
                <a:srgbClr val="018DC0"/>
              </a:solidFill>
            </p:grpSpPr>
            <p:sp>
              <p:nvSpPr>
                <p:cNvPr id="70" name="Rectangle 69"/>
                <p:cNvSpPr/>
                <p:nvPr/>
              </p:nvSpPr>
              <p:spPr bwMode="auto">
                <a:xfrm>
                  <a:off x="500309" y="2699813"/>
                  <a:ext cx="1878161" cy="429278"/>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Simulator</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71" name="Isosceles Triangle 70"/>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66" name="Rectangle 65"/>
            <p:cNvSpPr/>
            <p:nvPr/>
          </p:nvSpPr>
          <p:spPr bwMode="auto">
            <a:xfrm>
              <a:off x="371748" y="3191039"/>
              <a:ext cx="1744339" cy="595109"/>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Generate a boat model</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67" name="Rectangle 66"/>
            <p:cNvSpPr/>
            <p:nvPr/>
          </p:nvSpPr>
          <p:spPr bwMode="auto">
            <a:xfrm>
              <a:off x="371747" y="3919408"/>
              <a:ext cx="1744340" cy="1095945"/>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Apply path planning algorithm to the boat model</a:t>
              </a:r>
              <a:endParaRPr lang="en-US" sz="1200" dirty="0" smtClean="0">
                <a:solidFill>
                  <a:schemeClr val="bg1"/>
                </a:solidFill>
                <a:latin typeface="Segoe UI" panose="020B0502040204020203" pitchFamily="34" charset="0"/>
                <a:cs typeface="Segoe UI" panose="020B0502040204020203" pitchFamily="34" charset="0"/>
              </a:endParaRPr>
            </a:p>
          </p:txBody>
        </p:sp>
      </p:grpSp>
      <p:grpSp>
        <p:nvGrpSpPr>
          <p:cNvPr id="72" name="Group 71"/>
          <p:cNvGrpSpPr/>
          <p:nvPr/>
        </p:nvGrpSpPr>
        <p:grpSpPr>
          <a:xfrm>
            <a:off x="6129864" y="1719279"/>
            <a:ext cx="1297395" cy="3434396"/>
            <a:chOff x="371747" y="1719279"/>
            <a:chExt cx="1744340" cy="3434396"/>
          </a:xfrm>
        </p:grpSpPr>
        <p:grpSp>
          <p:nvGrpSpPr>
            <p:cNvPr id="77" name="Group 76"/>
            <p:cNvGrpSpPr/>
            <p:nvPr/>
          </p:nvGrpSpPr>
          <p:grpSpPr>
            <a:xfrm>
              <a:off x="371750" y="1719279"/>
              <a:ext cx="1744337" cy="431379"/>
              <a:chOff x="500309" y="2699813"/>
              <a:chExt cx="1878161" cy="429278"/>
            </a:xfrm>
            <a:solidFill>
              <a:srgbClr val="018DC0"/>
            </a:solidFill>
          </p:grpSpPr>
          <p:sp>
            <p:nvSpPr>
              <p:cNvPr id="78" name="Rectangle 77"/>
              <p:cNvSpPr/>
              <p:nvPr/>
            </p:nvSpPr>
            <p:spPr bwMode="auto">
              <a:xfrm>
                <a:off x="500309" y="2699813"/>
                <a:ext cx="1878161" cy="429278"/>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Integration</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79" name="Isosceles Triangle 78"/>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sp>
          <p:nvSpPr>
            <p:cNvPr id="74" name="Rectangle 73"/>
            <p:cNvSpPr/>
            <p:nvPr/>
          </p:nvSpPr>
          <p:spPr bwMode="auto">
            <a:xfrm>
              <a:off x="371748" y="3358669"/>
              <a:ext cx="1744338" cy="681841"/>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Integrate SBPL library with external map</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75" name="Rectangle 74"/>
            <p:cNvSpPr/>
            <p:nvPr/>
          </p:nvSpPr>
          <p:spPr bwMode="auto">
            <a:xfrm>
              <a:off x="371747" y="4177384"/>
              <a:ext cx="1744340" cy="976291"/>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Integrate perception with path planning</a:t>
              </a:r>
              <a:endParaRPr lang="en-US" sz="1200" dirty="0" smtClean="0">
                <a:solidFill>
                  <a:schemeClr val="bg1"/>
                </a:solidFill>
                <a:latin typeface="Segoe UI" panose="020B0502040204020203" pitchFamily="34" charset="0"/>
                <a:cs typeface="Segoe UI" panose="020B0502040204020203" pitchFamily="34" charset="0"/>
              </a:endParaRPr>
            </a:p>
          </p:txBody>
        </p:sp>
      </p:grpSp>
      <p:grpSp>
        <p:nvGrpSpPr>
          <p:cNvPr id="80" name="Group 79"/>
          <p:cNvGrpSpPr/>
          <p:nvPr/>
        </p:nvGrpSpPr>
        <p:grpSpPr>
          <a:xfrm>
            <a:off x="7549695" y="1719279"/>
            <a:ext cx="1314617" cy="2892428"/>
            <a:chOff x="348593" y="1719279"/>
            <a:chExt cx="1767495" cy="2892428"/>
          </a:xfrm>
        </p:grpSpPr>
        <p:grpSp>
          <p:nvGrpSpPr>
            <p:cNvPr id="81" name="Group 80"/>
            <p:cNvGrpSpPr/>
            <p:nvPr/>
          </p:nvGrpSpPr>
          <p:grpSpPr>
            <a:xfrm>
              <a:off x="371750" y="1719279"/>
              <a:ext cx="1744337" cy="1576902"/>
              <a:chOff x="500307" y="2699813"/>
              <a:chExt cx="1878161" cy="1569222"/>
            </a:xfrm>
          </p:grpSpPr>
          <p:sp>
            <p:nvSpPr>
              <p:cNvPr id="84" name="Rectangle 83"/>
              <p:cNvSpPr/>
              <p:nvPr/>
            </p:nvSpPr>
            <p:spPr bwMode="auto">
              <a:xfrm>
                <a:off x="500307" y="3484745"/>
                <a:ext cx="1878161" cy="784290"/>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smtClean="0">
                    <a:solidFill>
                      <a:schemeClr val="bg1"/>
                    </a:solidFill>
                    <a:latin typeface="Segoe UI" panose="020B0502040204020203" pitchFamily="34" charset="0"/>
                    <a:cs typeface="Segoe UI" panose="020B0502040204020203" pitchFamily="34" charset="0"/>
                  </a:rPr>
                  <a:t>Input destination </a:t>
                </a:r>
                <a:r>
                  <a:rPr lang="en-US" sz="1100" dirty="0">
                    <a:solidFill>
                      <a:schemeClr val="bg1"/>
                    </a:solidFill>
                    <a:latin typeface="Segoe UI" panose="020B0502040204020203" pitchFamily="34" charset="0"/>
                    <a:cs typeface="Segoe UI" panose="020B0502040204020203" pitchFamily="34" charset="0"/>
                  </a:rPr>
                  <a:t>and waypoints</a:t>
                </a:r>
              </a:p>
            </p:txBody>
          </p:sp>
          <p:grpSp>
            <p:nvGrpSpPr>
              <p:cNvPr id="85" name="Group 84"/>
              <p:cNvGrpSpPr/>
              <p:nvPr/>
            </p:nvGrpSpPr>
            <p:grpSpPr>
              <a:xfrm>
                <a:off x="500307" y="2699813"/>
                <a:ext cx="1878161" cy="429277"/>
                <a:chOff x="500309" y="2699813"/>
                <a:chExt cx="1878161" cy="429277"/>
              </a:xfrm>
              <a:solidFill>
                <a:srgbClr val="018DC0"/>
              </a:solidFill>
            </p:grpSpPr>
            <p:sp>
              <p:nvSpPr>
                <p:cNvPr id="86" name="Rectangle 85"/>
                <p:cNvSpPr/>
                <p:nvPr/>
              </p:nvSpPr>
              <p:spPr bwMode="auto">
                <a:xfrm>
                  <a:off x="500309" y="2699813"/>
                  <a:ext cx="1878161" cy="429277"/>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OCU</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87" name="Isosceles Triangle 86"/>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82" name="Rectangle 81"/>
            <p:cNvSpPr/>
            <p:nvPr/>
          </p:nvSpPr>
          <p:spPr bwMode="auto">
            <a:xfrm>
              <a:off x="371750" y="3397777"/>
              <a:ext cx="1744338" cy="500564"/>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show obstacles</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83" name="Rectangle 82"/>
            <p:cNvSpPr/>
            <p:nvPr/>
          </p:nvSpPr>
          <p:spPr bwMode="auto">
            <a:xfrm>
              <a:off x="348593" y="4024086"/>
              <a:ext cx="1744340" cy="587621"/>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show real-time location</a:t>
              </a:r>
              <a:endParaRPr lang="en-US" sz="1200" dirty="0" smtClean="0">
                <a:solidFill>
                  <a:schemeClr val="bg1"/>
                </a:solidFill>
                <a:latin typeface="Segoe UI" panose="020B0502040204020203" pitchFamily="34" charset="0"/>
                <a:cs typeface="Segoe UI" panose="020B0502040204020203" pitchFamily="34" charset="0"/>
              </a:endParaRPr>
            </a:p>
          </p:txBody>
        </p:sp>
      </p:grpSp>
      <p:grpSp>
        <p:nvGrpSpPr>
          <p:cNvPr id="88" name="Group 87"/>
          <p:cNvGrpSpPr/>
          <p:nvPr/>
        </p:nvGrpSpPr>
        <p:grpSpPr>
          <a:xfrm>
            <a:off x="9013988" y="1719277"/>
            <a:ext cx="1298325" cy="2458108"/>
            <a:chOff x="370498" y="1719277"/>
            <a:chExt cx="1745590" cy="2458108"/>
          </a:xfrm>
        </p:grpSpPr>
        <p:grpSp>
          <p:nvGrpSpPr>
            <p:cNvPr id="89" name="Group 88"/>
            <p:cNvGrpSpPr/>
            <p:nvPr/>
          </p:nvGrpSpPr>
          <p:grpSpPr>
            <a:xfrm>
              <a:off x="371750" y="1719277"/>
              <a:ext cx="1744337" cy="1212364"/>
              <a:chOff x="500307" y="2699813"/>
              <a:chExt cx="1878161" cy="1206460"/>
            </a:xfrm>
          </p:grpSpPr>
          <p:sp>
            <p:nvSpPr>
              <p:cNvPr id="92" name="Rectangle 91"/>
              <p:cNvSpPr/>
              <p:nvPr/>
            </p:nvSpPr>
            <p:spPr bwMode="auto">
              <a:xfrm>
                <a:off x="500307" y="3484746"/>
                <a:ext cx="1878161" cy="421527"/>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Sensor test</a:t>
                </a:r>
              </a:p>
            </p:txBody>
          </p:sp>
          <p:grpSp>
            <p:nvGrpSpPr>
              <p:cNvPr id="93" name="Group 92"/>
              <p:cNvGrpSpPr/>
              <p:nvPr/>
            </p:nvGrpSpPr>
            <p:grpSpPr>
              <a:xfrm>
                <a:off x="500307" y="2699813"/>
                <a:ext cx="1878161" cy="429279"/>
                <a:chOff x="500309" y="2699813"/>
                <a:chExt cx="1878161" cy="429279"/>
              </a:xfrm>
              <a:solidFill>
                <a:srgbClr val="018DC0"/>
              </a:solidFill>
            </p:grpSpPr>
            <p:sp>
              <p:nvSpPr>
                <p:cNvPr id="94" name="Rectangle 93"/>
                <p:cNvSpPr/>
                <p:nvPr/>
              </p:nvSpPr>
              <p:spPr bwMode="auto">
                <a:xfrm>
                  <a:off x="500309" y="2699813"/>
                  <a:ext cx="1878161" cy="429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Testing</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95" name="Isosceles Triangle 94"/>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90" name="Rectangle 89"/>
            <p:cNvSpPr/>
            <p:nvPr/>
          </p:nvSpPr>
          <p:spPr bwMode="auto">
            <a:xfrm>
              <a:off x="371750" y="3044752"/>
              <a:ext cx="1744338" cy="513574"/>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Algorithms test</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91" name="Rectangle 90"/>
            <p:cNvSpPr/>
            <p:nvPr/>
          </p:nvSpPr>
          <p:spPr bwMode="auto">
            <a:xfrm>
              <a:off x="370498" y="3685157"/>
              <a:ext cx="1744340" cy="492228"/>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Field test</a:t>
              </a:r>
              <a:endParaRPr lang="en-US" sz="1200" dirty="0" smtClean="0">
                <a:solidFill>
                  <a:schemeClr val="bg1"/>
                </a:solidFill>
                <a:latin typeface="Segoe UI" panose="020B0502040204020203" pitchFamily="34" charset="0"/>
                <a:cs typeface="Segoe UI" panose="020B0502040204020203" pitchFamily="34" charset="0"/>
              </a:endParaRPr>
            </a:p>
          </p:txBody>
        </p:sp>
      </p:grpSp>
      <p:grpSp>
        <p:nvGrpSpPr>
          <p:cNvPr id="96" name="Group 95"/>
          <p:cNvGrpSpPr/>
          <p:nvPr/>
        </p:nvGrpSpPr>
        <p:grpSpPr>
          <a:xfrm>
            <a:off x="10462918" y="1719277"/>
            <a:ext cx="1297396" cy="2458107"/>
            <a:chOff x="371747" y="1719277"/>
            <a:chExt cx="1744341" cy="2458107"/>
          </a:xfrm>
        </p:grpSpPr>
        <p:grpSp>
          <p:nvGrpSpPr>
            <p:cNvPr id="97" name="Group 96"/>
            <p:cNvGrpSpPr/>
            <p:nvPr/>
          </p:nvGrpSpPr>
          <p:grpSpPr>
            <a:xfrm>
              <a:off x="371750" y="1719277"/>
              <a:ext cx="1744337" cy="1212363"/>
              <a:chOff x="500307" y="2699813"/>
              <a:chExt cx="1878161" cy="1206459"/>
            </a:xfrm>
          </p:grpSpPr>
          <p:sp>
            <p:nvSpPr>
              <p:cNvPr id="100" name="Rectangle 99"/>
              <p:cNvSpPr/>
              <p:nvPr/>
            </p:nvSpPr>
            <p:spPr bwMode="auto">
              <a:xfrm>
                <a:off x="500307" y="3484746"/>
                <a:ext cx="1878161" cy="421526"/>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Task scheduling</a:t>
                </a:r>
              </a:p>
            </p:txBody>
          </p:sp>
          <p:sp>
            <p:nvSpPr>
              <p:cNvPr id="102" name="Rectangle 101"/>
              <p:cNvSpPr/>
              <p:nvPr/>
            </p:nvSpPr>
            <p:spPr bwMode="auto">
              <a:xfrm>
                <a:off x="500307" y="2699813"/>
                <a:ext cx="1878161" cy="427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400" dirty="0"/>
                  <a:t>Project Management</a:t>
                </a:r>
                <a:endParaRPr lang="en-US" sz="1400" b="1" spc="-58" dirty="0">
                  <a:solidFill>
                    <a:schemeClr val="bg1">
                      <a:lumMod val="95000"/>
                    </a:schemeClr>
                  </a:solidFill>
                  <a:latin typeface="Segoe UI Light" pitchFamily="34" charset="0"/>
                  <a:ea typeface="Segoe UI" pitchFamily="34" charset="0"/>
                  <a:cs typeface="Segoe UI" pitchFamily="34" charset="0"/>
                </a:endParaRPr>
              </a:p>
            </p:txBody>
          </p:sp>
        </p:grpSp>
        <p:sp>
          <p:nvSpPr>
            <p:cNvPr id="98" name="Rectangle 97"/>
            <p:cNvSpPr/>
            <p:nvPr/>
          </p:nvSpPr>
          <p:spPr bwMode="auto">
            <a:xfrm>
              <a:off x="371750" y="3044753"/>
              <a:ext cx="1744338" cy="513573"/>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tx1"/>
                  </a:solidFill>
                  <a:latin typeface="Segoe UI" panose="020B0502040204020203" pitchFamily="34" charset="0"/>
                  <a:cs typeface="Segoe UI" panose="020B0502040204020203" pitchFamily="34" charset="0"/>
                </a:rPr>
                <a:t>Field management</a:t>
              </a:r>
              <a:endParaRPr lang="en-US" sz="1200" dirty="0" smtClean="0">
                <a:solidFill>
                  <a:schemeClr val="tx1"/>
                </a:solidFill>
                <a:latin typeface="Segoe UI" panose="020B0502040204020203" pitchFamily="34" charset="0"/>
                <a:cs typeface="Segoe UI" panose="020B0502040204020203" pitchFamily="34" charset="0"/>
              </a:endParaRPr>
            </a:p>
          </p:txBody>
        </p:sp>
        <p:sp>
          <p:nvSpPr>
            <p:cNvPr id="99" name="Rectangle 98"/>
            <p:cNvSpPr/>
            <p:nvPr/>
          </p:nvSpPr>
          <p:spPr bwMode="auto">
            <a:xfrm>
              <a:off x="371747" y="3711083"/>
              <a:ext cx="1744340" cy="466301"/>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Budget management</a:t>
              </a:r>
              <a:endParaRPr lang="en-US" sz="1200" dirty="0" smtClean="0">
                <a:solidFill>
                  <a:schemeClr val="bg1"/>
                </a:solidFill>
                <a:latin typeface="Segoe UI" panose="020B0502040204020203" pitchFamily="34" charset="0"/>
                <a:cs typeface="Segoe UI" panose="020B0502040204020203" pitchFamily="34" charset="0"/>
              </a:endParaRPr>
            </a:p>
          </p:txBody>
        </p:sp>
      </p:grpSp>
      <p:sp>
        <p:nvSpPr>
          <p:cNvPr id="104" name="Rectangle 103"/>
          <p:cNvSpPr/>
          <p:nvPr/>
        </p:nvSpPr>
        <p:spPr bwMode="auto">
          <a:xfrm>
            <a:off x="371749" y="4542675"/>
            <a:ext cx="1297395" cy="504629"/>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tx1">
                    <a:lumMod val="75000"/>
                    <a:lumOff val="25000"/>
                  </a:schemeClr>
                </a:solidFill>
                <a:latin typeface="Segoe UI" panose="020B0502040204020203" pitchFamily="34" charset="0"/>
                <a:cs typeface="Segoe UI" panose="020B0502040204020203" pitchFamily="34" charset="0"/>
              </a:rPr>
              <a:t>Contour extraction</a:t>
            </a:r>
            <a:endParaRPr lang="en-US"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05" name="Rectangle 104"/>
          <p:cNvSpPr/>
          <p:nvPr/>
        </p:nvSpPr>
        <p:spPr bwMode="auto">
          <a:xfrm>
            <a:off x="371749" y="5197998"/>
            <a:ext cx="1297395" cy="504629"/>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Obstacle detection</a:t>
            </a:r>
            <a:endParaRPr lang="en-US" sz="1200" dirty="0" smtClean="0">
              <a:solidFill>
                <a:schemeClr val="bg1"/>
              </a:solidFill>
              <a:latin typeface="Segoe UI" panose="020B0502040204020203" pitchFamily="34" charset="0"/>
              <a:cs typeface="Segoe UI" panose="020B0502040204020203" pitchFamily="34" charset="0"/>
            </a:endParaRPr>
          </a:p>
        </p:txBody>
      </p:sp>
      <p:grpSp>
        <p:nvGrpSpPr>
          <p:cNvPr id="116" name="Group 115"/>
          <p:cNvGrpSpPr/>
          <p:nvPr/>
        </p:nvGrpSpPr>
        <p:grpSpPr>
          <a:xfrm>
            <a:off x="1774714" y="1719278"/>
            <a:ext cx="1305865" cy="2613620"/>
            <a:chOff x="360360" y="1719278"/>
            <a:chExt cx="1755728" cy="2613620"/>
          </a:xfrm>
        </p:grpSpPr>
        <p:grpSp>
          <p:nvGrpSpPr>
            <p:cNvPr id="117" name="Group 116"/>
            <p:cNvGrpSpPr/>
            <p:nvPr/>
          </p:nvGrpSpPr>
          <p:grpSpPr>
            <a:xfrm>
              <a:off x="371750" y="1719278"/>
              <a:ext cx="1744337" cy="1212364"/>
              <a:chOff x="500307" y="2699813"/>
              <a:chExt cx="1878161" cy="1206460"/>
            </a:xfrm>
          </p:grpSpPr>
          <p:sp>
            <p:nvSpPr>
              <p:cNvPr id="120" name="Rectangle 119"/>
              <p:cNvSpPr/>
              <p:nvPr/>
            </p:nvSpPr>
            <p:spPr bwMode="auto">
              <a:xfrm>
                <a:off x="500307" y="3484746"/>
                <a:ext cx="1878161" cy="42152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smtClean="0">
                    <a:solidFill>
                      <a:schemeClr val="bg1"/>
                    </a:solidFill>
                    <a:latin typeface="Segoe UI" panose="020B0502040204020203" pitchFamily="34" charset="0"/>
                    <a:cs typeface="Segoe UI" panose="020B0502040204020203" pitchFamily="34" charset="0"/>
                  </a:rPr>
                  <a:t>Interface IMU/GPS</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121" name="Group 120"/>
              <p:cNvGrpSpPr/>
              <p:nvPr/>
            </p:nvGrpSpPr>
            <p:grpSpPr>
              <a:xfrm>
                <a:off x="500307" y="2699813"/>
                <a:ext cx="1878161" cy="429279"/>
                <a:chOff x="500309" y="2699813"/>
                <a:chExt cx="1878161" cy="429279"/>
              </a:xfrm>
              <a:solidFill>
                <a:srgbClr val="018DC0"/>
              </a:solidFill>
            </p:grpSpPr>
            <p:sp>
              <p:nvSpPr>
                <p:cNvPr id="122" name="Rectangle 121"/>
                <p:cNvSpPr/>
                <p:nvPr/>
              </p:nvSpPr>
              <p:spPr bwMode="auto">
                <a:xfrm>
                  <a:off x="500309" y="2699813"/>
                  <a:ext cx="1878161" cy="429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b="1" spc="-58" dirty="0" smtClean="0">
                      <a:solidFill>
                        <a:schemeClr val="bg1">
                          <a:lumMod val="95000"/>
                        </a:schemeClr>
                      </a:solidFill>
                      <a:latin typeface="Segoe UI Light" pitchFamily="34" charset="0"/>
                      <a:ea typeface="Segoe UI" pitchFamily="34" charset="0"/>
                      <a:cs typeface="Segoe UI" pitchFamily="34" charset="0"/>
                    </a:rPr>
                    <a:t>Path planning</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123" name="Isosceles Triangle 122"/>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118" name="Rectangle 117"/>
            <p:cNvSpPr/>
            <p:nvPr/>
          </p:nvSpPr>
          <p:spPr bwMode="auto">
            <a:xfrm>
              <a:off x="371751" y="3072783"/>
              <a:ext cx="1744337" cy="589568"/>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Position and pose estimation</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19" name="Rectangle 118"/>
            <p:cNvSpPr/>
            <p:nvPr/>
          </p:nvSpPr>
          <p:spPr bwMode="auto">
            <a:xfrm>
              <a:off x="360360" y="3796742"/>
              <a:ext cx="1744340" cy="536156"/>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tx1">
                      <a:lumMod val="75000"/>
                      <a:lumOff val="25000"/>
                    </a:schemeClr>
                  </a:solidFill>
                  <a:latin typeface="Segoe UI" panose="020B0502040204020203" pitchFamily="34" charset="0"/>
                  <a:cs typeface="Segoe UI" panose="020B0502040204020203" pitchFamily="34" charset="0"/>
                </a:rPr>
                <a:t>Interface SBPL library</a:t>
              </a:r>
              <a:endParaRPr lang="en-US" sz="1200" dirty="0" smtClean="0">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124" name="Rectangle 123"/>
          <p:cNvSpPr/>
          <p:nvPr/>
        </p:nvSpPr>
        <p:spPr bwMode="auto">
          <a:xfrm>
            <a:off x="1783184" y="4542675"/>
            <a:ext cx="1297395" cy="504629"/>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Algorithm evaluation</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25" name="Rectangle 124"/>
          <p:cNvSpPr/>
          <p:nvPr/>
        </p:nvSpPr>
        <p:spPr bwMode="auto">
          <a:xfrm>
            <a:off x="1783184" y="5197998"/>
            <a:ext cx="1297395" cy="729630"/>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Send command to low-level controller</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26" name="Rectangle 125"/>
          <p:cNvSpPr/>
          <p:nvPr/>
        </p:nvSpPr>
        <p:spPr bwMode="auto">
          <a:xfrm>
            <a:off x="3203924" y="4657878"/>
            <a:ext cx="1297395" cy="620782"/>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Overlay radar image on the map</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28" name="Rectangle 127"/>
          <p:cNvSpPr/>
          <p:nvPr/>
        </p:nvSpPr>
        <p:spPr bwMode="auto">
          <a:xfrm>
            <a:off x="4681024" y="5144553"/>
            <a:ext cx="1297395" cy="853028"/>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fr-FR" sz="1200" dirty="0" err="1">
                <a:solidFill>
                  <a:schemeClr val="bg1"/>
                </a:solidFill>
                <a:latin typeface="Segoe UI" panose="020B0502040204020203" pitchFamily="34" charset="0"/>
                <a:cs typeface="Segoe UI" panose="020B0502040204020203" pitchFamily="34" charset="0"/>
              </a:rPr>
              <a:t>Evaluate</a:t>
            </a:r>
            <a:r>
              <a:rPr lang="fr-FR" sz="1200" dirty="0">
                <a:solidFill>
                  <a:schemeClr val="bg1"/>
                </a:solidFill>
                <a:latin typeface="Segoe UI" panose="020B0502040204020203" pitchFamily="34" charset="0"/>
                <a:cs typeface="Segoe UI" panose="020B0502040204020203" pitchFamily="34" charset="0"/>
              </a:rPr>
              <a:t> performance for obstacles </a:t>
            </a:r>
            <a:r>
              <a:rPr lang="fr-FR" sz="1200" dirty="0" err="1">
                <a:solidFill>
                  <a:schemeClr val="bg1"/>
                </a:solidFill>
                <a:latin typeface="Segoe UI" panose="020B0502040204020203" pitchFamily="34" charset="0"/>
                <a:cs typeface="Segoe UI" panose="020B0502040204020203" pitchFamily="34" charset="0"/>
              </a:rPr>
              <a:t>avoidance</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29" name="Rectangle 128"/>
          <p:cNvSpPr/>
          <p:nvPr/>
        </p:nvSpPr>
        <p:spPr bwMode="auto">
          <a:xfrm>
            <a:off x="7564280" y="4747028"/>
            <a:ext cx="1297395" cy="587621"/>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show estimate path</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30" name="Rectangle 129"/>
          <p:cNvSpPr/>
          <p:nvPr/>
        </p:nvSpPr>
        <p:spPr bwMode="auto">
          <a:xfrm>
            <a:off x="9006306" y="4332897"/>
            <a:ext cx="1297395" cy="598003"/>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Performance evaluation</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bwMode="auto">
          <a:xfrm>
            <a:off x="10464930" y="4424727"/>
            <a:ext cx="1297395" cy="510130"/>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Risk management</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01" name="Rectangle 100"/>
          <p:cNvSpPr/>
          <p:nvPr/>
        </p:nvSpPr>
        <p:spPr bwMode="auto">
          <a:xfrm>
            <a:off x="6129866" y="2508051"/>
            <a:ext cx="1297393" cy="681841"/>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Integrate </a:t>
            </a:r>
            <a:r>
              <a:rPr lang="en-US" sz="1100" dirty="0" err="1">
                <a:solidFill>
                  <a:schemeClr val="bg1"/>
                </a:solidFill>
                <a:latin typeface="Segoe UI" panose="020B0502040204020203" pitchFamily="34" charset="0"/>
                <a:cs typeface="Segoe UI" panose="020B0502040204020203" pitchFamily="34" charset="0"/>
              </a:rPr>
              <a:t>OpenCPN</a:t>
            </a:r>
            <a:r>
              <a:rPr lang="en-US" sz="1100" dirty="0">
                <a:solidFill>
                  <a:schemeClr val="bg1"/>
                </a:solidFill>
                <a:latin typeface="Segoe UI" panose="020B0502040204020203" pitchFamily="34" charset="0"/>
                <a:cs typeface="Segoe UI" panose="020B0502040204020203" pitchFamily="34" charset="0"/>
              </a:rPr>
              <a:t> with ROS</a:t>
            </a:r>
          </a:p>
        </p:txBody>
      </p:sp>
    </p:spTree>
    <p:extLst>
      <p:ext uri="{BB962C8B-B14F-4D97-AF65-F5344CB8AC3E}">
        <p14:creationId xmlns:p14="http://schemas.microsoft.com/office/powerpoint/2010/main" val="216702394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Schedule: 1</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454220" y="1352712"/>
            <a:ext cx="11155488" cy="3552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pc="-58" dirty="0">
              <a:solidFill>
                <a:srgbClr val="002060"/>
              </a:solidFill>
              <a:latin typeface="Segoe UI Semilight" panose="020B0402040204020203" pitchFamily="34" charset="0"/>
              <a:ea typeface="Segoe UI" pitchFamily="34" charset="0"/>
              <a:cs typeface="Segoe UI Semilight" panose="020B0402040204020203" pitchFamily="34" charset="0"/>
            </a:endParaRPr>
          </a:p>
        </p:txBody>
      </p:sp>
      <p:pic>
        <p:nvPicPr>
          <p:cNvPr id="4" name="Picture 3"/>
          <p:cNvPicPr>
            <a:picLocks noChangeAspect="1"/>
          </p:cNvPicPr>
          <p:nvPr/>
        </p:nvPicPr>
        <p:blipFill>
          <a:blip r:embed="rId2"/>
          <a:stretch>
            <a:fillRect/>
          </a:stretch>
        </p:blipFill>
        <p:spPr>
          <a:xfrm>
            <a:off x="3437617" y="752475"/>
            <a:ext cx="5400675" cy="6105525"/>
          </a:xfrm>
          <a:prstGeom prst="rect">
            <a:avLst/>
          </a:prstGeom>
        </p:spPr>
      </p:pic>
    </p:spTree>
    <p:extLst>
      <p:ext uri="{BB962C8B-B14F-4D97-AF65-F5344CB8AC3E}">
        <p14:creationId xmlns:p14="http://schemas.microsoft.com/office/powerpoint/2010/main" val="412295915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Schedule: 2</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454220" y="1352712"/>
            <a:ext cx="11155488" cy="3552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pc="-58" dirty="0">
              <a:solidFill>
                <a:srgbClr val="002060"/>
              </a:solidFill>
              <a:latin typeface="Segoe UI Semilight" panose="020B0402040204020203" pitchFamily="34" charset="0"/>
              <a:ea typeface="Segoe UI" pitchFamily="34" charset="0"/>
              <a:cs typeface="Segoe UI Semilight" panose="020B0402040204020203" pitchFamily="34" charset="0"/>
            </a:endParaRPr>
          </a:p>
        </p:txBody>
      </p:sp>
      <p:pic>
        <p:nvPicPr>
          <p:cNvPr id="4" name="Picture 3"/>
          <p:cNvPicPr>
            <a:picLocks noChangeAspect="1"/>
          </p:cNvPicPr>
          <p:nvPr/>
        </p:nvPicPr>
        <p:blipFill>
          <a:blip r:embed="rId2"/>
          <a:stretch>
            <a:fillRect/>
          </a:stretch>
        </p:blipFill>
        <p:spPr>
          <a:xfrm>
            <a:off x="719363" y="809625"/>
            <a:ext cx="5495925" cy="6048375"/>
          </a:xfrm>
          <a:prstGeom prst="rect">
            <a:avLst/>
          </a:prstGeom>
        </p:spPr>
      </p:pic>
      <p:pic>
        <p:nvPicPr>
          <p:cNvPr id="5" name="Picture 4"/>
          <p:cNvPicPr>
            <a:picLocks noChangeAspect="1"/>
          </p:cNvPicPr>
          <p:nvPr/>
        </p:nvPicPr>
        <p:blipFill>
          <a:blip r:embed="rId3"/>
          <a:stretch>
            <a:fillRect/>
          </a:stretch>
        </p:blipFill>
        <p:spPr>
          <a:xfrm>
            <a:off x="6215288" y="2675390"/>
            <a:ext cx="5476875" cy="1971675"/>
          </a:xfrm>
          <a:prstGeom prst="rect">
            <a:avLst/>
          </a:prstGeom>
        </p:spPr>
      </p:pic>
    </p:spTree>
    <p:extLst>
      <p:ext uri="{BB962C8B-B14F-4D97-AF65-F5344CB8AC3E}">
        <p14:creationId xmlns:p14="http://schemas.microsoft.com/office/powerpoint/2010/main" val="80361209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Risk Assessment</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70820" y="3244334"/>
            <a:ext cx="247184" cy="369332"/>
          </a:xfrm>
          <a:prstGeom prst="rect">
            <a:avLst/>
          </a:prstGeom>
        </p:spPr>
        <p:txBody>
          <a:bodyPr wrap="none">
            <a:spAutoFit/>
          </a:bodyPr>
          <a:lstStyle/>
          <a:p>
            <a:r>
              <a:rPr lang="en-US" dirty="0"/>
              <a:t> </a:t>
            </a:r>
          </a:p>
        </p:txBody>
      </p:sp>
      <p:sp>
        <p:nvSpPr>
          <p:cNvPr id="6" name="Rectangle 5"/>
          <p:cNvSpPr/>
          <p:nvPr/>
        </p:nvSpPr>
        <p:spPr>
          <a:xfrm>
            <a:off x="5970820" y="3244334"/>
            <a:ext cx="247184" cy="369332"/>
          </a:xfrm>
          <a:prstGeom prst="rect">
            <a:avLst/>
          </a:prstGeom>
        </p:spPr>
        <p:txBody>
          <a:bodyPr wrap="none">
            <a:spAutoFit/>
          </a:bodyPr>
          <a:lstStyle/>
          <a:p>
            <a:r>
              <a:rPr lang="en-US" dirty="0"/>
              <a:t> </a:t>
            </a:r>
          </a:p>
        </p:txBody>
      </p:sp>
      <p:graphicFrame>
        <p:nvGraphicFramePr>
          <p:cNvPr id="10" name="Shape 80"/>
          <p:cNvGraphicFramePr/>
          <p:nvPr>
            <p:extLst>
              <p:ext uri="{D42A27DB-BD31-4B8C-83A1-F6EECF244321}">
                <p14:modId xmlns:p14="http://schemas.microsoft.com/office/powerpoint/2010/main" val="2064812911"/>
              </p:ext>
            </p:extLst>
          </p:nvPr>
        </p:nvGraphicFramePr>
        <p:xfrm>
          <a:off x="512559" y="839136"/>
          <a:ext cx="11014033" cy="5424312"/>
        </p:xfrm>
        <a:graphic>
          <a:graphicData uri="http://schemas.openxmlformats.org/drawingml/2006/table">
            <a:tbl>
              <a:tblPr firstRow="1" bandRow="1">
                <a:tableStyleId>{1FECB4D8-DB02-4DC6-A0A2-4F2EBAE1DC90}</a:tableStyleId>
              </a:tblPr>
              <a:tblGrid>
                <a:gridCol w="518795"/>
                <a:gridCol w="1206237"/>
                <a:gridCol w="518704"/>
                <a:gridCol w="971039"/>
                <a:gridCol w="1672960"/>
                <a:gridCol w="2345707"/>
                <a:gridCol w="906354"/>
                <a:gridCol w="832148"/>
                <a:gridCol w="2042089"/>
              </a:tblGrid>
              <a:tr h="728408">
                <a:tc>
                  <a:txBody>
                    <a:bodyPr/>
                    <a:lstStyle/>
                    <a:p>
                      <a:pPr marL="0" marR="0" lvl="0" indent="0" algn="ctr" rtl="0">
                        <a:spcBef>
                          <a:spcPts val="0"/>
                        </a:spcBef>
                        <a:buSzPct val="25000"/>
                        <a:buNone/>
                      </a:pPr>
                      <a:r>
                        <a:rPr lang="en" sz="1400" u="none" strike="noStrike" cap="none" baseline="0" dirty="0"/>
                        <a:t>Risk ID</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buSzPct val="25000"/>
                        <a:buNone/>
                      </a:pPr>
                      <a:r>
                        <a:rPr lang="en" sz="1400" u="none" strike="noStrike" cap="none" baseline="0"/>
                        <a:t>Risk Title</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buSzPct val="25000"/>
                        <a:buNone/>
                      </a:pPr>
                      <a:r>
                        <a:rPr lang="en" sz="1400" u="none" strike="noStrike" cap="none" baseline="0" dirty="0" smtClean="0"/>
                        <a:t>Req</a:t>
                      </a:r>
                      <a:endParaRPr lang="en" sz="1400" u="none" strike="noStrike" cap="none" baseline="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buSzPct val="25000"/>
                        <a:buNone/>
                      </a:pPr>
                      <a:r>
                        <a:rPr lang="en" sz="1400" u="none" strike="noStrike" cap="none" baseline="0"/>
                        <a:t>Type</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Calibri"/>
                        <a:buNone/>
                      </a:pPr>
                      <a:r>
                        <a:rPr lang="en" sz="1400" u="none" strike="noStrike" cap="none" baseline="0"/>
                        <a:t>Description</a:t>
                      </a:r>
                    </a:p>
                    <a:p>
                      <a:pPr marL="0" marR="0" lvl="0" indent="0" algn="ctr" rtl="0">
                        <a:spcBef>
                          <a:spcPts val="0"/>
                        </a:spcBef>
                        <a:buNone/>
                      </a:pPr>
                      <a:endParaRPr sz="1400" u="none" strike="noStrike" cap="none" baseline="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Calibri"/>
                        <a:buNone/>
                      </a:pPr>
                      <a:r>
                        <a:rPr lang="en" sz="1400" u="none" strike="noStrike" cap="none" baseline="0" dirty="0"/>
                        <a:t>Impact Statement</a:t>
                      </a:r>
                    </a:p>
                    <a:p>
                      <a:pPr marL="0" marR="0" lvl="0" indent="0" algn="ctr" rtl="0">
                        <a:spcBef>
                          <a:spcPts val="0"/>
                        </a:spcBef>
                        <a:buNone/>
                      </a:pPr>
                      <a:endParaRPr sz="1400" u="none" strike="noStrike" cap="none" baseline="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rtl="0">
                        <a:lnSpc>
                          <a:spcPct val="100000"/>
                        </a:lnSpc>
                        <a:spcBef>
                          <a:spcPts val="0"/>
                        </a:spcBef>
                        <a:spcAft>
                          <a:spcPts val="0"/>
                        </a:spcAft>
                        <a:buNone/>
                      </a:pPr>
                      <a:r>
                        <a:rPr lang="en" sz="1400" dirty="0"/>
                        <a:t>Likeli-</a:t>
                      </a:r>
                    </a:p>
                    <a:p>
                      <a:pPr marL="0" marR="0" indent="0" algn="ctr" rtl="0">
                        <a:lnSpc>
                          <a:spcPct val="100000"/>
                        </a:lnSpc>
                        <a:spcBef>
                          <a:spcPts val="0"/>
                        </a:spcBef>
                        <a:spcAft>
                          <a:spcPts val="0"/>
                        </a:spcAft>
                        <a:buNone/>
                      </a:pPr>
                      <a:r>
                        <a:rPr lang="en" sz="1400" dirty="0"/>
                        <a:t>hood</a:t>
                      </a:r>
                    </a:p>
                    <a:p>
                      <a:pPr marL="0" marR="0" indent="0" algn="ctr" rtl="0">
                        <a:lnSpc>
                          <a:spcPct val="100000"/>
                        </a:lnSpc>
                        <a:spcBef>
                          <a:spcPts val="0"/>
                        </a:spcBef>
                        <a:spcAft>
                          <a:spcPts val="0"/>
                        </a:spcAft>
                        <a:buNone/>
                      </a:pPr>
                      <a:r>
                        <a:rPr lang="en" sz="1400" dirty="0"/>
                        <a:t>(1-5)</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rtl="0">
                        <a:lnSpc>
                          <a:spcPct val="100000"/>
                        </a:lnSpc>
                        <a:spcBef>
                          <a:spcPts val="0"/>
                        </a:spcBef>
                        <a:spcAft>
                          <a:spcPts val="0"/>
                        </a:spcAft>
                        <a:buNone/>
                      </a:pPr>
                      <a:r>
                        <a:rPr lang="en" sz="1400"/>
                        <a:t>Conse-</a:t>
                      </a:r>
                    </a:p>
                    <a:p>
                      <a:pPr marL="0" marR="0" indent="0" algn="ctr" rtl="0">
                        <a:lnSpc>
                          <a:spcPct val="100000"/>
                        </a:lnSpc>
                        <a:spcBef>
                          <a:spcPts val="0"/>
                        </a:spcBef>
                        <a:spcAft>
                          <a:spcPts val="0"/>
                        </a:spcAft>
                        <a:buNone/>
                      </a:pPr>
                      <a:r>
                        <a:rPr lang="en" sz="1400"/>
                        <a:t>quences(1-5)</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Calibri"/>
                        <a:buNone/>
                      </a:pPr>
                      <a:r>
                        <a:rPr lang="en" sz="1400" u="none" strike="noStrike" cap="none" baseline="0"/>
                        <a:t>Mitigating Actions</a:t>
                      </a:r>
                    </a:p>
                    <a:p>
                      <a:pPr marL="0" marR="0" lvl="0" indent="0" algn="ctr" rtl="0">
                        <a:spcBef>
                          <a:spcPts val="0"/>
                        </a:spcBef>
                        <a:buNone/>
                      </a:pPr>
                      <a:endParaRPr sz="1400" u="none" strike="noStrike" cap="none" baseline="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03987">
                <a:tc>
                  <a:txBody>
                    <a:bodyPr/>
                    <a:lstStyle/>
                    <a:p>
                      <a:pPr marL="0" marR="0" lvl="0" indent="0" algn="ctr" rtl="0">
                        <a:spcBef>
                          <a:spcPts val="0"/>
                        </a:spcBef>
                        <a:buSzPct val="25000"/>
                        <a:buNone/>
                      </a:pPr>
                      <a:r>
                        <a:rPr lang="en" sz="1400" u="none" strike="noStrike" cap="none" baseline="0"/>
                        <a:t>1</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dirty="0"/>
                        <a:t>Test environment availability</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US" sz="1400" u="none" strike="noStrike" cap="none" baseline="0" dirty="0" smtClean="0"/>
                        <a:t>All</a:t>
                      </a:r>
                      <a:endParaRPr sz="1400" u="none" strike="noStrike" cap="none" baseline="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a:t>Testing</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a:t>Won’t be able to do field testing because of weather conditions</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dirty="0"/>
                        <a:t>Delay in the progress and insufficient data collect for algorithms</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rtl="0">
                        <a:spcBef>
                          <a:spcPts val="0"/>
                        </a:spcBef>
                        <a:buNone/>
                      </a:pPr>
                      <a:r>
                        <a:rPr lang="en" sz="1400"/>
                        <a:t>4</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rtl="0">
                        <a:spcBef>
                          <a:spcPts val="0"/>
                        </a:spcBef>
                        <a:buNone/>
                      </a:pPr>
                      <a:r>
                        <a:rPr lang="en" sz="1400"/>
                        <a:t>3</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dirty="0"/>
                        <a:t>Test radar perception on shore for static obstacles.</a:t>
                      </a:r>
                    </a:p>
                    <a:p>
                      <a:pPr marL="0" marR="0" lvl="0" indent="0" algn="l" rtl="0">
                        <a:spcBef>
                          <a:spcPts val="0"/>
                        </a:spcBef>
                        <a:buSzPct val="25000"/>
                        <a:buNone/>
                      </a:pPr>
                      <a:r>
                        <a:rPr lang="en" sz="1400" dirty="0"/>
                        <a:t>Use </a:t>
                      </a:r>
                      <a:r>
                        <a:rPr lang="en" sz="1400" u="none" strike="noStrike" cap="none" baseline="0" dirty="0"/>
                        <a:t>a</a:t>
                      </a:r>
                      <a:r>
                        <a:rPr lang="en" sz="1400" dirty="0"/>
                        <a:t> </a:t>
                      </a:r>
                      <a:r>
                        <a:rPr lang="en" sz="1400" u="none" strike="noStrike" cap="none" baseline="0" dirty="0"/>
                        <a:t>simulator for p</a:t>
                      </a:r>
                      <a:r>
                        <a:rPr lang="en" sz="1400" dirty="0"/>
                        <a:t>ath planning</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6875">
                <a:tc>
                  <a:txBody>
                    <a:bodyPr/>
                    <a:lstStyle/>
                    <a:p>
                      <a:pPr marL="0" marR="0" lvl="0" indent="0" algn="ctr" rtl="0">
                        <a:spcBef>
                          <a:spcPts val="0"/>
                        </a:spcBef>
                        <a:buSzPct val="25000"/>
                        <a:buNone/>
                      </a:pPr>
                      <a:r>
                        <a:rPr lang="en" sz="1400" u="none" strike="noStrike" cap="none" baseline="0"/>
                        <a:t>2</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dirty="0"/>
                        <a:t>Limited testing trials </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US" sz="1400" u="none" strike="noStrike" cap="none" baseline="0" dirty="0" smtClean="0"/>
                        <a:t>MNFR2</a:t>
                      </a:r>
                      <a:endParaRPr sz="1400" u="none" strike="noStrike" cap="none" baseline="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a:t>Project management</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a:t>Only </a:t>
                      </a:r>
                      <a:r>
                        <a:rPr lang="en" sz="1400" u="none" strike="noStrike" cap="none" baseline="0"/>
                        <a:t>25-30 field tests </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a:t>Unable to do </a:t>
                      </a:r>
                      <a:r>
                        <a:rPr lang="en" sz="1400"/>
                        <a:t>system integration </a:t>
                      </a:r>
                      <a:r>
                        <a:rPr lang="en" sz="1400" u="none" strike="noStrike" cap="none" baseline="0"/>
                        <a:t>before demonstration</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rtl="0">
                        <a:spcBef>
                          <a:spcPts val="0"/>
                        </a:spcBef>
                        <a:buNone/>
                      </a:pPr>
                      <a:r>
                        <a:rPr lang="en" sz="1400"/>
                        <a:t>5</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rtl="0">
                        <a:spcBef>
                          <a:spcPts val="0"/>
                        </a:spcBef>
                        <a:buNone/>
                      </a:pPr>
                      <a:r>
                        <a:rPr lang="en" sz="1400"/>
                        <a:t>3</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a:t>Appoint a fi</a:t>
                      </a:r>
                      <a:r>
                        <a:rPr lang="en" sz="1400"/>
                        <a:t>el</a:t>
                      </a:r>
                      <a:r>
                        <a:rPr lang="en" sz="1400" u="none" strike="noStrike" cap="none" baseline="0"/>
                        <a:t>d manager to plan logistics of each test.</a:t>
                      </a:r>
                    </a:p>
                    <a:p>
                      <a:pPr marL="0" marR="0" lvl="0" indent="0" algn="l" rtl="0">
                        <a:spcBef>
                          <a:spcPts val="0"/>
                        </a:spcBef>
                        <a:buNone/>
                      </a:pPr>
                      <a:endParaRPr sz="140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11436">
                <a:tc>
                  <a:txBody>
                    <a:bodyPr/>
                    <a:lstStyle/>
                    <a:p>
                      <a:pPr marL="0" marR="0" lvl="0" indent="0" algn="ctr" rtl="0">
                        <a:spcBef>
                          <a:spcPts val="0"/>
                        </a:spcBef>
                        <a:buSzPct val="25000"/>
                        <a:buNone/>
                      </a:pPr>
                      <a:r>
                        <a:rPr lang="en" sz="1400"/>
                        <a:t>3</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a:t>Radar Performance</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US" sz="1400" u="none" strike="noStrike" cap="none" baseline="0" dirty="0" smtClean="0"/>
                        <a:t>MF2, MF3, DF1, DF2</a:t>
                      </a:r>
                      <a:endParaRPr sz="1400" u="none" strike="noStrike" cap="none" baseline="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a:t>Technical</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a:t>Radar </a:t>
                      </a:r>
                      <a:r>
                        <a:rPr lang="en" sz="1400"/>
                        <a:t>signal is too noisy </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a:t>Inadequate object detection with only radar</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rtl="0">
                        <a:spcBef>
                          <a:spcPts val="0"/>
                        </a:spcBef>
                        <a:buNone/>
                      </a:pPr>
                      <a:r>
                        <a:rPr lang="en" sz="1400"/>
                        <a:t>3</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rtl="0">
                        <a:spcBef>
                          <a:spcPts val="0"/>
                        </a:spcBef>
                        <a:buNone/>
                      </a:pPr>
                      <a:r>
                        <a:rPr lang="en" sz="1400"/>
                        <a:t>4</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a:t>Incorporate additional sensors like Lidar and camera</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3002">
                <a:tc>
                  <a:txBody>
                    <a:bodyPr/>
                    <a:lstStyle/>
                    <a:p>
                      <a:pPr marL="0" marR="0" lvl="0" indent="0" algn="ctr" rtl="0">
                        <a:spcBef>
                          <a:spcPts val="0"/>
                        </a:spcBef>
                        <a:buSzPct val="25000"/>
                        <a:buNone/>
                      </a:pPr>
                      <a:r>
                        <a:rPr lang="en" sz="1400"/>
                        <a:t>4</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a:t>Localization accuracy</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US" sz="1400" u="none" strike="noStrike" cap="none" baseline="0" dirty="0" smtClean="0"/>
                        <a:t>MF4, MF5</a:t>
                      </a:r>
                      <a:endParaRPr sz="1400" u="none" strike="noStrike" cap="none" baseline="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spcBef>
                          <a:spcPts val="0"/>
                        </a:spcBef>
                        <a:buSzPct val="25000"/>
                        <a:buNone/>
                      </a:pPr>
                      <a:r>
                        <a:rPr lang="en" sz="1400"/>
                        <a:t>Technical</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spcBef>
                          <a:spcPts val="0"/>
                        </a:spcBef>
                        <a:buSzPct val="25000"/>
                        <a:buNone/>
                      </a:pPr>
                      <a:r>
                        <a:rPr lang="en" sz="1400"/>
                        <a:t>Path planning algorithm relies on precise localization. </a:t>
                      </a:r>
                    </a:p>
                    <a:p>
                      <a:pPr marL="0" marR="0" lvl="0" indent="0" algn="l" rtl="0">
                        <a:spcBef>
                          <a:spcPts val="0"/>
                        </a:spcBef>
                        <a:buSzPct val="25000"/>
                        <a:buNone/>
                      </a:pPr>
                      <a:r>
                        <a:rPr lang="en" sz="1400"/>
                        <a:t>GPS performance might be not as good as expected.</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spcBef>
                          <a:spcPts val="0"/>
                        </a:spcBef>
                        <a:buSzPct val="25000"/>
                        <a:buNone/>
                      </a:pPr>
                      <a:r>
                        <a:rPr lang="en" sz="1400"/>
                        <a:t>Poor estimation of the environment and poor navigation performance.</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 sz="1400"/>
                        <a:t>3</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 sz="1400"/>
                        <a:t>5</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dirty="0"/>
                        <a:t>filter GPS data;</a:t>
                      </a:r>
                    </a:p>
                    <a:p>
                      <a:pPr marL="0" marR="0" lvl="0" indent="0" algn="l" rtl="0">
                        <a:spcBef>
                          <a:spcPts val="0"/>
                        </a:spcBef>
                        <a:buSzPct val="25000"/>
                        <a:buNone/>
                      </a:pPr>
                      <a:r>
                        <a:rPr lang="en" sz="1400" dirty="0"/>
                        <a:t>limit the maximum speed of the boat</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1195355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Risk Assessment</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70820" y="3244334"/>
            <a:ext cx="247184" cy="369332"/>
          </a:xfrm>
          <a:prstGeom prst="rect">
            <a:avLst/>
          </a:prstGeom>
        </p:spPr>
        <p:txBody>
          <a:bodyPr wrap="none">
            <a:spAutoFit/>
          </a:bodyPr>
          <a:lstStyle/>
          <a:p>
            <a:r>
              <a:rPr lang="en-US" dirty="0"/>
              <a:t> </a:t>
            </a:r>
          </a:p>
        </p:txBody>
      </p:sp>
      <p:sp>
        <p:nvSpPr>
          <p:cNvPr id="6" name="Rectangle 5"/>
          <p:cNvSpPr/>
          <p:nvPr/>
        </p:nvSpPr>
        <p:spPr>
          <a:xfrm>
            <a:off x="5970820" y="3244334"/>
            <a:ext cx="247184" cy="369332"/>
          </a:xfrm>
          <a:prstGeom prst="rect">
            <a:avLst/>
          </a:prstGeom>
        </p:spPr>
        <p:txBody>
          <a:bodyPr wrap="none">
            <a:spAutoFit/>
          </a:bodyPr>
          <a:lstStyle/>
          <a:p>
            <a:r>
              <a:rPr lang="en-US" dirty="0"/>
              <a:t> </a:t>
            </a:r>
          </a:p>
        </p:txBody>
      </p:sp>
      <p:graphicFrame>
        <p:nvGraphicFramePr>
          <p:cNvPr id="11" name="Shape 87"/>
          <p:cNvGraphicFramePr/>
          <p:nvPr>
            <p:extLst>
              <p:ext uri="{D42A27DB-BD31-4B8C-83A1-F6EECF244321}">
                <p14:modId xmlns:p14="http://schemas.microsoft.com/office/powerpoint/2010/main" val="4255148682"/>
              </p:ext>
            </p:extLst>
          </p:nvPr>
        </p:nvGraphicFramePr>
        <p:xfrm>
          <a:off x="512558" y="927992"/>
          <a:ext cx="11014033" cy="5346634"/>
        </p:xfrm>
        <a:graphic>
          <a:graphicData uri="http://schemas.openxmlformats.org/drawingml/2006/table">
            <a:tbl>
              <a:tblPr firstRow="1" bandRow="1">
                <a:tableStyleId>{1FECB4D8-DB02-4DC6-A0A2-4F2EBAE1DC90}</a:tableStyleId>
              </a:tblPr>
              <a:tblGrid>
                <a:gridCol w="518796"/>
                <a:gridCol w="1086081"/>
                <a:gridCol w="638859"/>
                <a:gridCol w="900935"/>
                <a:gridCol w="1743063"/>
                <a:gridCol w="2345707"/>
                <a:gridCol w="906354"/>
                <a:gridCol w="832148"/>
                <a:gridCol w="2042090"/>
              </a:tblGrid>
              <a:tr h="857265">
                <a:tc>
                  <a:txBody>
                    <a:bodyPr/>
                    <a:lstStyle/>
                    <a:p>
                      <a:pPr marL="0" marR="0" lvl="0" indent="0" algn="ctr" rtl="0">
                        <a:spcBef>
                          <a:spcPts val="0"/>
                        </a:spcBef>
                        <a:buSzPct val="25000"/>
                        <a:buNone/>
                      </a:pPr>
                      <a:r>
                        <a:rPr lang="en" sz="1400" u="none" strike="noStrike" cap="none" baseline="0" dirty="0"/>
                        <a:t>Risk ID</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buSzPct val="25000"/>
                        <a:buNone/>
                      </a:pPr>
                      <a:r>
                        <a:rPr lang="en" sz="1400" u="none" strike="noStrike" cap="none" baseline="0" dirty="0"/>
                        <a:t>Risk Title</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buSzPct val="25000"/>
                        <a:buNone/>
                      </a:pPr>
                      <a:r>
                        <a:rPr lang="en" sz="1400" u="none" strike="noStrike" cap="none" baseline="0"/>
                        <a:t>Req</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buSzPct val="25000"/>
                        <a:buNone/>
                      </a:pPr>
                      <a:r>
                        <a:rPr lang="en" sz="1400" u="none" strike="noStrike" cap="none" baseline="0"/>
                        <a:t>Type</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Calibri"/>
                        <a:buNone/>
                      </a:pPr>
                      <a:r>
                        <a:rPr lang="en" sz="1400" u="none" strike="noStrike" cap="none" baseline="0"/>
                        <a:t>Description</a:t>
                      </a:r>
                    </a:p>
                    <a:p>
                      <a:pPr marL="0" marR="0" lvl="0" indent="0" algn="ctr" rtl="0">
                        <a:spcBef>
                          <a:spcPts val="0"/>
                        </a:spcBef>
                        <a:buNone/>
                      </a:pPr>
                      <a:endParaRPr sz="1400" u="none" strike="noStrike" cap="none" baseline="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Calibri"/>
                        <a:buNone/>
                      </a:pPr>
                      <a:r>
                        <a:rPr lang="en" sz="1400" u="none" strike="noStrike" cap="none" baseline="0"/>
                        <a:t>Impact Statement</a:t>
                      </a:r>
                    </a:p>
                    <a:p>
                      <a:pPr marL="0" marR="0" lvl="0" indent="0" algn="ctr" rtl="0">
                        <a:spcBef>
                          <a:spcPts val="0"/>
                        </a:spcBef>
                        <a:buNone/>
                      </a:pPr>
                      <a:endParaRPr sz="1400" u="none" strike="noStrike" cap="none" baseline="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None/>
                      </a:pPr>
                      <a:r>
                        <a:rPr lang="en" sz="1400" dirty="0"/>
                        <a:t>Likeli-</a:t>
                      </a:r>
                    </a:p>
                    <a:p>
                      <a:pPr marL="0" marR="0" lvl="0" indent="0" algn="ctr" defTabSz="914202" rtl="0" eaLnBrk="1" fontAlgn="auto" latinLnBrk="0" hangingPunct="1">
                        <a:lnSpc>
                          <a:spcPct val="100000"/>
                        </a:lnSpc>
                        <a:spcBef>
                          <a:spcPts val="0"/>
                        </a:spcBef>
                        <a:spcAft>
                          <a:spcPts val="0"/>
                        </a:spcAft>
                        <a:buClrTx/>
                        <a:buSzTx/>
                        <a:buFontTx/>
                        <a:buNone/>
                        <a:tabLst/>
                        <a:defRPr/>
                      </a:pPr>
                      <a:r>
                        <a:rPr lang="en-US" sz="1400" dirty="0" smtClean="0"/>
                        <a:t>H</a:t>
                      </a:r>
                      <a:r>
                        <a:rPr lang="en" sz="1400" dirty="0" smtClean="0"/>
                        <a:t>ood (1-5)</a:t>
                      </a:r>
                    </a:p>
                    <a:p>
                      <a:pPr marL="0" marR="0" lvl="0" indent="0" algn="ctr" rtl="0">
                        <a:lnSpc>
                          <a:spcPct val="100000"/>
                        </a:lnSpc>
                        <a:spcBef>
                          <a:spcPts val="0"/>
                        </a:spcBef>
                        <a:spcAft>
                          <a:spcPts val="0"/>
                        </a:spcAft>
                        <a:buNone/>
                      </a:pPr>
                      <a:endParaRPr lang="en" sz="140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rtl="0">
                        <a:lnSpc>
                          <a:spcPct val="100000"/>
                        </a:lnSpc>
                        <a:spcBef>
                          <a:spcPts val="0"/>
                        </a:spcBef>
                        <a:spcAft>
                          <a:spcPts val="0"/>
                        </a:spcAft>
                        <a:buNone/>
                      </a:pPr>
                      <a:r>
                        <a:rPr lang="en" sz="1400" dirty="0"/>
                        <a:t>Conse-</a:t>
                      </a:r>
                    </a:p>
                    <a:p>
                      <a:pPr marL="0" marR="0" lvl="0" indent="0" algn="ctr" defTabSz="914202" rtl="0" eaLnBrk="1" fontAlgn="auto" latinLnBrk="0" hangingPunct="1">
                        <a:lnSpc>
                          <a:spcPct val="100000"/>
                        </a:lnSpc>
                        <a:spcBef>
                          <a:spcPts val="0"/>
                        </a:spcBef>
                        <a:spcAft>
                          <a:spcPts val="0"/>
                        </a:spcAft>
                        <a:buClrTx/>
                        <a:buSzTx/>
                        <a:buFontTx/>
                        <a:buNone/>
                        <a:tabLst/>
                        <a:defRPr/>
                      </a:pPr>
                      <a:r>
                        <a:rPr lang="en-US" sz="1400" dirty="0" smtClean="0"/>
                        <a:t>Q</a:t>
                      </a:r>
                      <a:r>
                        <a:rPr lang="en" sz="1400" dirty="0" smtClean="0"/>
                        <a:t>uences (1-5)</a:t>
                      </a:r>
                    </a:p>
                    <a:p>
                      <a:pPr marL="0" marR="0" lvl="0" indent="0" algn="ctr" rtl="0">
                        <a:lnSpc>
                          <a:spcPct val="100000"/>
                        </a:lnSpc>
                        <a:spcBef>
                          <a:spcPts val="0"/>
                        </a:spcBef>
                        <a:spcAft>
                          <a:spcPts val="0"/>
                        </a:spcAft>
                        <a:buNone/>
                      </a:pPr>
                      <a:endParaRPr lang="en" sz="140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Calibri"/>
                        <a:buNone/>
                      </a:pPr>
                      <a:r>
                        <a:rPr lang="en" sz="1400" u="none" strike="noStrike" cap="none" baseline="0"/>
                        <a:t>Mitigating Actions</a:t>
                      </a:r>
                    </a:p>
                    <a:p>
                      <a:pPr marL="0" marR="0" lvl="0" indent="0" algn="ctr" rtl="0">
                        <a:spcBef>
                          <a:spcPts val="0"/>
                        </a:spcBef>
                        <a:buNone/>
                      </a:pPr>
                      <a:endParaRPr sz="1400" u="none" strike="noStrike" cap="none" baseline="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13336">
                <a:tc>
                  <a:txBody>
                    <a:bodyPr/>
                    <a:lstStyle/>
                    <a:p>
                      <a:pPr lvl="0" algn="ctr" rtl="0">
                        <a:spcBef>
                          <a:spcPts val="0"/>
                        </a:spcBef>
                        <a:buNone/>
                      </a:pPr>
                      <a:r>
                        <a:rPr lang="en" sz="1400"/>
                        <a:t>5</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dirty="0"/>
                        <a:t>Insufficient boat protection</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US" sz="1400" u="none" strike="noStrike" cap="none" baseline="0" dirty="0" smtClean="0"/>
                        <a:t>All</a:t>
                      </a:r>
                      <a:endParaRPr sz="1400" u="none" strike="noStrike" cap="none" baseline="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u="none" strike="noStrike" cap="none" baseline="0" dirty="0"/>
                        <a:t>T</a:t>
                      </a:r>
                      <a:r>
                        <a:rPr lang="en" sz="1400" dirty="0"/>
                        <a:t>esting</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dirty="0"/>
                        <a:t>No automatic stop in case of a possible collision</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dirty="0"/>
                        <a:t>The boat will collide with obstacles</a:t>
                      </a:r>
                    </a:p>
                    <a:p>
                      <a:pPr marL="0" marR="0" lvl="0" indent="0" algn="l" rtl="0">
                        <a:spcBef>
                          <a:spcPts val="0"/>
                        </a:spcBef>
                        <a:buNone/>
                      </a:pPr>
                      <a:endParaRPr sz="140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 sz="1400"/>
                        <a:t>2</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 sz="1400"/>
                        <a:t>5</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spcBef>
                          <a:spcPts val="0"/>
                        </a:spcBef>
                        <a:buClr>
                          <a:schemeClr val="dk1"/>
                        </a:buClr>
                        <a:buSzPct val="25000"/>
                        <a:buFont typeface="Arial"/>
                        <a:buNone/>
                      </a:pPr>
                      <a:r>
                        <a:rPr lang="en" sz="1400" dirty="0"/>
                        <a:t>D</a:t>
                      </a:r>
                      <a:r>
                        <a:rPr lang="en" sz="1400" dirty="0" smtClean="0"/>
                        <a:t>evelop </a:t>
                      </a:r>
                      <a:r>
                        <a:rPr lang="en" sz="1400" dirty="0"/>
                        <a:t>fail-safe software module</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80847">
                <a:tc>
                  <a:txBody>
                    <a:bodyPr/>
                    <a:lstStyle/>
                    <a:p>
                      <a:pPr marL="0" marR="0" lvl="0" indent="0" algn="ctr" rtl="0">
                        <a:spcBef>
                          <a:spcPts val="0"/>
                        </a:spcBef>
                        <a:buSzPct val="25000"/>
                        <a:buNone/>
                      </a:pPr>
                      <a:r>
                        <a:rPr lang="en" sz="1400"/>
                        <a:t>6</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a:t>Technical support from NREC</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US" sz="1400" u="none" strike="noStrike" cap="none" baseline="0" dirty="0" smtClean="0"/>
                        <a:t>All</a:t>
                      </a:r>
                      <a:endParaRPr sz="1400" u="none" strike="noStrike" cap="none" baseline="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spcBef>
                          <a:spcPts val="0"/>
                        </a:spcBef>
                        <a:buSzPct val="25000"/>
                        <a:buNone/>
                      </a:pPr>
                      <a:r>
                        <a:rPr lang="en" sz="1400"/>
                        <a:t>Technical</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a:t>Limited availability from NREC engineers</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dirty="0"/>
                        <a:t>It takes time for NREC engineers to fix hardware problems or to provide guidance for software</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 sz="1400" dirty="0"/>
                        <a:t>4</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 sz="1400" dirty="0"/>
                        <a:t>3</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 sz="1400" dirty="0"/>
                        <a:t>Ask for software documentations</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30411">
                <a:tc>
                  <a:txBody>
                    <a:bodyPr/>
                    <a:lstStyle/>
                    <a:p>
                      <a:pPr marL="0" marR="0" lvl="0" indent="0" algn="ctr" rtl="0">
                        <a:spcBef>
                          <a:spcPts val="0"/>
                        </a:spcBef>
                        <a:buSzPct val="25000"/>
                        <a:buNone/>
                      </a:pPr>
                      <a:r>
                        <a:rPr lang="en" sz="1400"/>
                        <a:t>7</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spcBef>
                          <a:spcPts val="0"/>
                        </a:spcBef>
                        <a:buNone/>
                      </a:pPr>
                      <a:r>
                        <a:rPr lang="en" sz="1400"/>
                        <a:t>Team Communication</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US" sz="1400" u="none" strike="noStrike" cap="none" baseline="0" dirty="0" smtClean="0"/>
                        <a:t>All</a:t>
                      </a:r>
                      <a:endParaRPr sz="1400" u="none" strike="noStrike" cap="none" baseline="0" dirty="0"/>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spcBef>
                          <a:spcPts val="0"/>
                        </a:spcBef>
                        <a:buNone/>
                      </a:pPr>
                      <a:r>
                        <a:rPr lang="en" sz="1400" dirty="0"/>
                        <a:t>Project management</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endParaRPr lang="en" sz="1400" dirty="0"/>
                    </a:p>
                    <a:p>
                      <a:pPr marL="0" marR="0" lvl="0" indent="0" algn="l" rtl="0">
                        <a:spcBef>
                          <a:spcPts val="0"/>
                        </a:spcBef>
                        <a:buSzPct val="25000"/>
                        <a:buNone/>
                      </a:pPr>
                      <a:r>
                        <a:rPr lang="en" sz="1400" dirty="0"/>
                        <a:t>L</a:t>
                      </a:r>
                      <a:r>
                        <a:rPr lang="en" sz="1400" dirty="0" smtClean="0"/>
                        <a:t>anguage </a:t>
                      </a:r>
                      <a:r>
                        <a:rPr lang="en" sz="1400" dirty="0"/>
                        <a:t>barrier in the team</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spcBef>
                          <a:spcPts val="0"/>
                        </a:spcBef>
                        <a:buNone/>
                      </a:pPr>
                      <a:r>
                        <a:rPr lang="en" sz="1400"/>
                        <a:t>It may be difficult to express ideas.</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 sz="1400"/>
                        <a:t>4</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None/>
                      </a:pPr>
                      <a:r>
                        <a:rPr lang="en" sz="1400"/>
                        <a:t>2</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rtl="0">
                        <a:spcBef>
                          <a:spcPts val="0"/>
                        </a:spcBef>
                        <a:buNone/>
                      </a:pPr>
                      <a:r>
                        <a:rPr lang="en" sz="1400" dirty="0"/>
                        <a:t>Do more preparations before the meetings</a:t>
                      </a:r>
                    </a:p>
                  </a:txBody>
                  <a:tcPr marL="68600" marR="68600" marT="34300" marB="343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8600580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Project Description</a:t>
            </a:r>
            <a:endParaRPr lang="en-US" sz="2400" dirty="0">
              <a:solidFill>
                <a:srgbClr val="002060"/>
              </a:solidFill>
            </a:endParaRPr>
          </a:p>
        </p:txBody>
      </p:sp>
      <p:cxnSp>
        <p:nvCxnSpPr>
          <p:cNvPr id="8" name="Straight Connector 7"/>
          <p:cNvCxnSpPr/>
          <p:nvPr/>
        </p:nvCxnSpPr>
        <p:spPr>
          <a:xfrm flipV="1">
            <a:off x="387411" y="646767"/>
            <a:ext cx="10837637"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5161" y="1148588"/>
            <a:ext cx="5394422" cy="5558445"/>
          </a:xfrm>
          <a:prstGeom prst="rect">
            <a:avLst/>
          </a:prstGeom>
          <a:noFill/>
        </p:spPr>
        <p:txBody>
          <a:bodyPr wrap="square" lIns="182880" tIns="146304" rIns="182880" bIns="146304" rtlCol="0">
            <a:spAutoFit/>
          </a:bodyPr>
          <a:lstStyle/>
          <a:p>
            <a:pPr>
              <a:lnSpc>
                <a:spcPct val="90000"/>
              </a:lnSpc>
            </a:pPr>
            <a:r>
              <a:rPr lang="en-US" sz="2000" b="1" dirty="0" smtClean="0">
                <a:gradFill>
                  <a:gsLst>
                    <a:gs pos="2917">
                      <a:schemeClr val="tx1"/>
                    </a:gs>
                    <a:gs pos="30000">
                      <a:schemeClr val="tx1"/>
                    </a:gs>
                  </a:gsLst>
                  <a:lin ang="5400000" scaled="0"/>
                </a:gradFill>
              </a:rPr>
              <a:t>Problem</a:t>
            </a:r>
          </a:p>
          <a:p>
            <a:pPr>
              <a:lnSpc>
                <a:spcPct val="90000"/>
              </a:lnSpc>
            </a:pPr>
            <a:endParaRPr lang="en-US" sz="2000" b="1"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Pittsburgh lacks a viable river transportation system</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Many attractions are located along the river</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Currently, only luxury cruise lines available</a:t>
            </a:r>
          </a:p>
          <a:p>
            <a:pPr marL="342900" indent="-342900">
              <a:lnSpc>
                <a:spcPct val="90000"/>
              </a:lnSpc>
              <a:buFont typeface="Arial" panose="020B0604020202020204" pitchFamily="34" charset="0"/>
              <a:buChar char="•"/>
            </a:pPr>
            <a:endParaRPr lang="en-US" sz="2000"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endParaRPr lang="en-US" sz="2000" dirty="0">
              <a:gradFill>
                <a:gsLst>
                  <a:gs pos="2917">
                    <a:schemeClr val="tx1"/>
                  </a:gs>
                  <a:gs pos="30000">
                    <a:schemeClr val="tx1"/>
                  </a:gs>
                </a:gsLst>
                <a:lin ang="5400000" scaled="0"/>
              </a:gradFill>
            </a:endParaRPr>
          </a:p>
          <a:p>
            <a:pPr>
              <a:lnSpc>
                <a:spcPct val="90000"/>
              </a:lnSpc>
            </a:pPr>
            <a:r>
              <a:rPr lang="en-US" sz="2000" b="1" dirty="0" smtClean="0">
                <a:gradFill>
                  <a:gsLst>
                    <a:gs pos="2917">
                      <a:schemeClr val="tx1"/>
                    </a:gs>
                    <a:gs pos="30000">
                      <a:schemeClr val="tx1"/>
                    </a:gs>
                  </a:gsLst>
                  <a:lin ang="5400000" scaled="0"/>
                </a:gradFill>
              </a:rPr>
              <a:t>Solution</a:t>
            </a:r>
          </a:p>
          <a:p>
            <a:pPr>
              <a:lnSpc>
                <a:spcPct val="90000"/>
              </a:lnSpc>
            </a:pPr>
            <a:endParaRPr lang="en-US" sz="2000" b="1"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en-US" sz="2000" dirty="0" err="1" smtClean="0">
                <a:gradFill>
                  <a:gsLst>
                    <a:gs pos="2917">
                      <a:schemeClr val="tx1"/>
                    </a:gs>
                    <a:gs pos="30000">
                      <a:schemeClr val="tx1"/>
                    </a:gs>
                  </a:gsLst>
                  <a:lin ang="5400000" scaled="0"/>
                </a:gradFill>
              </a:rPr>
              <a:t>AutoPirates</a:t>
            </a:r>
            <a:r>
              <a:rPr lang="en-US" sz="2000" dirty="0" smtClean="0">
                <a:gradFill>
                  <a:gsLst>
                    <a:gs pos="2917">
                      <a:schemeClr val="tx1"/>
                    </a:gs>
                    <a:gs pos="30000">
                      <a:schemeClr val="tx1"/>
                    </a:gs>
                  </a:gsLst>
                  <a:lin ang="5400000" scaled="0"/>
                </a:gradFill>
              </a:rPr>
              <a:t> is an autonomous water taxi service</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A pleasant way to commute to work</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More efficient than automobiles in reaching riverfront locations</a:t>
            </a:r>
          </a:p>
          <a:p>
            <a:pPr marL="342900" indent="-342900">
              <a:lnSpc>
                <a:spcPct val="90000"/>
              </a:lnSpc>
              <a:buFont typeface="Arial" panose="020B0604020202020204" pitchFamily="34" charset="0"/>
              <a:buChar char="•"/>
            </a:pPr>
            <a:endParaRPr lang="en-US" sz="2000"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endParaRPr lang="en-US" sz="2000" dirty="0" smtClean="0">
              <a:gradFill>
                <a:gsLst>
                  <a:gs pos="2917">
                    <a:schemeClr val="tx1"/>
                  </a:gs>
                  <a:gs pos="30000">
                    <a:schemeClr val="tx1"/>
                  </a:gs>
                </a:gsLst>
                <a:lin ang="5400000" scaled="0"/>
              </a:gradFill>
            </a:endParaRPr>
          </a:p>
        </p:txBody>
      </p:sp>
      <p:pic>
        <p:nvPicPr>
          <p:cNvPr id="25" name="Picture 24"/>
          <p:cNvPicPr>
            <a:picLocks noChangeAspect="1"/>
          </p:cNvPicPr>
          <p:nvPr/>
        </p:nvPicPr>
        <p:blipFill>
          <a:blip r:embed="rId2"/>
          <a:stretch>
            <a:fillRect/>
          </a:stretch>
        </p:blipFill>
        <p:spPr>
          <a:xfrm>
            <a:off x="6234339" y="3675890"/>
            <a:ext cx="4990709" cy="2893324"/>
          </a:xfrm>
          <a:prstGeom prst="rect">
            <a:avLst/>
          </a:prstGeom>
        </p:spPr>
      </p:pic>
      <p:pic>
        <p:nvPicPr>
          <p:cNvPr id="26" name="Picture 25"/>
          <p:cNvPicPr>
            <a:picLocks noChangeAspect="1"/>
          </p:cNvPicPr>
          <p:nvPr/>
        </p:nvPicPr>
        <p:blipFill>
          <a:blip r:embed="rId3"/>
          <a:stretch>
            <a:fillRect/>
          </a:stretch>
        </p:blipFill>
        <p:spPr>
          <a:xfrm>
            <a:off x="6234339" y="1033224"/>
            <a:ext cx="4990709" cy="2302405"/>
          </a:xfrm>
          <a:prstGeom prst="rect">
            <a:avLst/>
          </a:prstGeom>
        </p:spPr>
      </p:pic>
    </p:spTree>
    <p:extLst>
      <p:ext uri="{BB962C8B-B14F-4D97-AF65-F5344CB8AC3E}">
        <p14:creationId xmlns:p14="http://schemas.microsoft.com/office/powerpoint/2010/main" val="337084923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Risk Assessment</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2257447" y="1305528"/>
            <a:ext cx="6076950" cy="5019675"/>
          </a:xfrm>
          <a:prstGeom prst="rect">
            <a:avLst/>
          </a:prstGeom>
        </p:spPr>
      </p:pic>
    </p:spTree>
    <p:extLst>
      <p:ext uri="{BB962C8B-B14F-4D97-AF65-F5344CB8AC3E}">
        <p14:creationId xmlns:p14="http://schemas.microsoft.com/office/powerpoint/2010/main" val="169730520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3349315"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Questions</a:t>
            </a:r>
          </a:p>
        </p:txBody>
      </p:sp>
    </p:spTree>
    <p:extLst>
      <p:ext uri="{BB962C8B-B14F-4D97-AF65-F5344CB8AC3E}">
        <p14:creationId xmlns:p14="http://schemas.microsoft.com/office/powerpoint/2010/main" val="1727727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3071995"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Use Case</a:t>
            </a:r>
          </a:p>
        </p:txBody>
      </p:sp>
    </p:spTree>
    <p:extLst>
      <p:ext uri="{BB962C8B-B14F-4D97-AF65-F5344CB8AC3E}">
        <p14:creationId xmlns:p14="http://schemas.microsoft.com/office/powerpoint/2010/main" val="3914619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0837637"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21154" y="2588941"/>
            <a:ext cx="5634948" cy="1680460"/>
          </a:xfrm>
          <a:prstGeom prst="rect">
            <a:avLst/>
          </a:prstGeom>
          <a:noFill/>
        </p:spPr>
        <p:txBody>
          <a:bodyPr wrap="square" lIns="182880" tIns="146304" rIns="182880" bIns="146304" rtlCol="0">
            <a:spAutoFit/>
          </a:bodyPr>
          <a:lstStyle/>
          <a:p>
            <a:pPr algn="just">
              <a:lnSpc>
                <a:spcPct val="90000"/>
              </a:lnSpc>
            </a:pPr>
            <a:r>
              <a:rPr lang="en-US" sz="2000" b="1" dirty="0">
                <a:gradFill>
                  <a:gsLst>
                    <a:gs pos="2917">
                      <a:schemeClr val="tx1"/>
                    </a:gs>
                    <a:gs pos="30000">
                      <a:schemeClr val="tx1"/>
                    </a:gs>
                  </a:gsLst>
                  <a:lin ang="5400000" scaled="0"/>
                </a:gradFill>
              </a:rPr>
              <a:t>James</a:t>
            </a:r>
            <a:r>
              <a:rPr lang="en-US" sz="2000" dirty="0">
                <a:gradFill>
                  <a:gsLst>
                    <a:gs pos="2917">
                      <a:schemeClr val="tx1"/>
                    </a:gs>
                    <a:gs pos="30000">
                      <a:schemeClr val="tx1"/>
                    </a:gs>
                  </a:gsLst>
                  <a:lin ang="5400000" scaled="0"/>
                </a:gradFill>
              </a:rPr>
              <a:t> would like to spend a nice day with his </a:t>
            </a:r>
            <a:r>
              <a:rPr lang="en-US" sz="2000" dirty="0" smtClean="0">
                <a:gradFill>
                  <a:gsLst>
                    <a:gs pos="2917">
                      <a:schemeClr val="tx1"/>
                    </a:gs>
                    <a:gs pos="30000">
                      <a:schemeClr val="tx1"/>
                    </a:gs>
                  </a:gsLst>
                  <a:lin ang="5400000" scaled="0"/>
                </a:gradFill>
              </a:rPr>
              <a:t>family, beginning with some shopping at </a:t>
            </a:r>
            <a:r>
              <a:rPr lang="en-US" sz="2000" b="1" dirty="0" smtClean="0">
                <a:gradFill>
                  <a:gsLst>
                    <a:gs pos="2917">
                      <a:schemeClr val="tx1"/>
                    </a:gs>
                    <a:gs pos="30000">
                      <a:schemeClr val="tx1"/>
                    </a:gs>
                  </a:gsLst>
                  <a:lin ang="5400000" scaled="0"/>
                </a:gradFill>
              </a:rPr>
              <a:t>Walmart</a:t>
            </a:r>
            <a:r>
              <a:rPr lang="en-US" sz="2000" dirty="0" smtClean="0">
                <a:gradFill>
                  <a:gsLst>
                    <a:gs pos="2917">
                      <a:schemeClr val="tx1"/>
                    </a:gs>
                    <a:gs pos="30000">
                      <a:schemeClr val="tx1"/>
                    </a:gs>
                  </a:gsLst>
                  <a:lin ang="5400000" scaled="0"/>
                </a:gradFill>
              </a:rPr>
              <a:t>, followed by an exciting game at </a:t>
            </a:r>
            <a:r>
              <a:rPr lang="en-US" sz="2000" b="1" dirty="0" smtClean="0">
                <a:gradFill>
                  <a:gsLst>
                    <a:gs pos="2917">
                      <a:schemeClr val="tx1"/>
                    </a:gs>
                    <a:gs pos="30000">
                      <a:schemeClr val="tx1"/>
                    </a:gs>
                  </a:gsLst>
                  <a:lin ang="5400000" scaled="0"/>
                </a:gradFill>
              </a:rPr>
              <a:t>PNC Park</a:t>
            </a:r>
            <a:r>
              <a:rPr lang="en-US" sz="2000" dirty="0" smtClean="0">
                <a:gradFill>
                  <a:gsLst>
                    <a:gs pos="2917">
                      <a:schemeClr val="tx1"/>
                    </a:gs>
                    <a:gs pos="30000">
                      <a:schemeClr val="tx1"/>
                    </a:gs>
                  </a:gsLst>
                  <a:lin ang="5400000" scaled="0"/>
                </a:gradFill>
              </a:rPr>
              <a:t>, and finally a nice dinner at the Cheesecake Factory in </a:t>
            </a:r>
            <a:r>
              <a:rPr lang="en-US" sz="2000" b="1" dirty="0" smtClean="0">
                <a:gradFill>
                  <a:gsLst>
                    <a:gs pos="2917">
                      <a:schemeClr val="tx1"/>
                    </a:gs>
                    <a:gs pos="30000">
                      <a:schemeClr val="tx1"/>
                    </a:gs>
                  </a:gsLst>
                  <a:lin ang="5400000" scaled="0"/>
                </a:gradFill>
              </a:rPr>
              <a:t>Southside Works</a:t>
            </a:r>
            <a:r>
              <a:rPr lang="en-US" sz="2000" dirty="0" smtClean="0">
                <a:gradFill>
                  <a:gsLst>
                    <a:gs pos="2917">
                      <a:schemeClr val="tx1"/>
                    </a:gs>
                    <a:gs pos="30000">
                      <a:schemeClr val="tx1"/>
                    </a:gs>
                  </a:gsLst>
                  <a:lin ang="5400000" scaled="0"/>
                </a:gradFill>
              </a:rPr>
              <a:t>.</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2620" y="1988818"/>
            <a:ext cx="4893618" cy="3853724"/>
          </a:xfrm>
          <a:prstGeom prst="rect">
            <a:avLst/>
          </a:prstGeom>
        </p:spPr>
      </p:pic>
    </p:spTree>
    <p:extLst>
      <p:ext uri="{BB962C8B-B14F-4D97-AF65-F5344CB8AC3E}">
        <p14:creationId xmlns:p14="http://schemas.microsoft.com/office/powerpoint/2010/main" val="42046321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8189919"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706440" y="0"/>
            <a:ext cx="3276000" cy="6858000"/>
            <a:chOff x="8706440" y="0"/>
            <a:chExt cx="3276000" cy="685800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6440" y="0"/>
              <a:ext cx="3276000" cy="6858000"/>
            </a:xfrm>
            <a:prstGeom prst="rect">
              <a:avLst/>
            </a:prstGeom>
          </p:spPr>
        </p:pic>
        <p:pic>
          <p:nvPicPr>
            <p:cNvPr id="6" name="Picture 5"/>
            <p:cNvPicPr>
              <a:picLocks noChangeAspect="1"/>
            </p:cNvPicPr>
            <p:nvPr/>
          </p:nvPicPr>
          <p:blipFill>
            <a:blip r:embed="rId3"/>
            <a:stretch>
              <a:fillRect/>
            </a:stretch>
          </p:blipFill>
          <p:spPr>
            <a:xfrm>
              <a:off x="9077179" y="2170994"/>
              <a:ext cx="2534522" cy="1988881"/>
            </a:xfrm>
            <a:prstGeom prst="rect">
              <a:avLst/>
            </a:prstGeom>
          </p:spPr>
        </p:pic>
        <p:sp>
          <p:nvSpPr>
            <p:cNvPr id="9" name="TextBox 8"/>
            <p:cNvSpPr txBox="1"/>
            <p:nvPr/>
          </p:nvSpPr>
          <p:spPr>
            <a:xfrm>
              <a:off x="10008591" y="1158830"/>
              <a:ext cx="1973849" cy="794064"/>
            </a:xfrm>
            <a:prstGeom prst="rect">
              <a:avLst/>
            </a:prstGeom>
            <a:noFill/>
          </p:spPr>
          <p:txBody>
            <a:bodyPr wrap="square" lIns="182880" tIns="146304" rIns="182880" bIns="146304" rtlCol="0">
              <a:spAutoFit/>
            </a:bodyPr>
            <a:lstStyle/>
            <a:p>
              <a:pPr>
                <a:lnSpc>
                  <a:spcPct val="90000"/>
                </a:lnSpc>
              </a:pPr>
              <a:r>
                <a:rPr lang="en-US" sz="1400" dirty="0" smtClean="0">
                  <a:gradFill>
                    <a:gsLst>
                      <a:gs pos="2917">
                        <a:schemeClr val="tx1"/>
                      </a:gs>
                      <a:gs pos="30000">
                        <a:schemeClr val="tx1"/>
                      </a:gs>
                    </a:gsLst>
                    <a:lin ang="5400000" scaled="0"/>
                  </a:gradFill>
                </a:rPr>
                <a:t>Welcome </a:t>
              </a:r>
              <a:r>
                <a:rPr lang="en-US" sz="1400" b="1" dirty="0" smtClean="0">
                  <a:gradFill>
                    <a:gsLst>
                      <a:gs pos="2917">
                        <a:schemeClr val="tx1"/>
                      </a:gs>
                      <a:gs pos="30000">
                        <a:schemeClr val="tx1"/>
                      </a:gs>
                    </a:gsLst>
                    <a:lin ang="5400000" scaled="0"/>
                  </a:gradFill>
                </a:rPr>
                <a:t>James</a:t>
              </a:r>
              <a:r>
                <a:rPr lang="en-US" sz="1600" b="1" dirty="0" smtClean="0">
                  <a:gradFill>
                    <a:gsLst>
                      <a:gs pos="2917">
                        <a:schemeClr val="tx1"/>
                      </a:gs>
                      <a:gs pos="30000">
                        <a:schemeClr val="tx1"/>
                      </a:gs>
                    </a:gsLst>
                    <a:lin ang="5400000" scaled="0"/>
                  </a:gradFill>
                </a:rPr>
                <a:t>!</a:t>
              </a:r>
            </a:p>
            <a:p>
              <a:pPr>
                <a:lnSpc>
                  <a:spcPct val="90000"/>
                </a:lnSpc>
              </a:pPr>
              <a:endParaRPr lang="en-US" sz="2000" b="1" dirty="0">
                <a:gradFill>
                  <a:gsLst>
                    <a:gs pos="2917">
                      <a:schemeClr val="tx1"/>
                    </a:gs>
                    <a:gs pos="30000">
                      <a:schemeClr val="tx1"/>
                    </a:gs>
                  </a:gsLst>
                  <a:lin ang="5400000" scaled="0"/>
                </a:gradFill>
              </a:endParaRPr>
            </a:p>
          </p:txBody>
        </p:sp>
        <p:sp>
          <p:nvSpPr>
            <p:cNvPr id="10" name="TextBox 9"/>
            <p:cNvSpPr txBox="1"/>
            <p:nvPr/>
          </p:nvSpPr>
          <p:spPr>
            <a:xfrm>
              <a:off x="8945838" y="4193192"/>
              <a:ext cx="2852127" cy="835612"/>
            </a:xfrm>
            <a:prstGeom prst="rect">
              <a:avLst/>
            </a:prstGeom>
            <a:noFill/>
          </p:spPr>
          <p:txBody>
            <a:bodyPr wrap="none" lIns="182880" tIns="146304" rIns="182880" bIns="146304" rtlCol="0">
              <a:spAutoFit/>
            </a:bodyPr>
            <a:lstStyle/>
            <a:p>
              <a:pPr>
                <a:lnSpc>
                  <a:spcPct val="90000"/>
                </a:lnSpc>
              </a:pPr>
              <a:r>
                <a:rPr lang="en-US" sz="1300" dirty="0" smtClean="0">
                  <a:gradFill>
                    <a:gsLst>
                      <a:gs pos="2917">
                        <a:schemeClr val="tx1"/>
                      </a:gs>
                      <a:gs pos="30000">
                        <a:schemeClr val="tx1"/>
                      </a:gs>
                    </a:gsLst>
                    <a:lin ang="5400000" scaled="0"/>
                  </a:gradFill>
                </a:rPr>
                <a:t>Your Location   :  Monongahela </a:t>
              </a:r>
            </a:p>
            <a:p>
              <a:pPr>
                <a:lnSpc>
                  <a:spcPct val="90000"/>
                </a:lnSpc>
              </a:pPr>
              <a:r>
                <a:rPr lang="en-US" sz="1300" dirty="0">
                  <a:gradFill>
                    <a:gsLst>
                      <a:gs pos="2917">
                        <a:schemeClr val="tx1"/>
                      </a:gs>
                      <a:gs pos="30000">
                        <a:schemeClr val="tx1"/>
                      </a:gs>
                    </a:gsLst>
                    <a:lin ang="5400000" scaled="0"/>
                  </a:gradFill>
                </a:rPr>
                <a:t>Destination       : Southside Works</a:t>
              </a:r>
              <a:endParaRPr lang="en-US" sz="1300" dirty="0" smtClean="0">
                <a:gradFill>
                  <a:gsLst>
                    <a:gs pos="2917">
                      <a:schemeClr val="tx1"/>
                    </a:gs>
                    <a:gs pos="30000">
                      <a:schemeClr val="tx1"/>
                    </a:gs>
                  </a:gsLst>
                  <a:lin ang="5400000" scaled="0"/>
                </a:gradFill>
              </a:endParaRPr>
            </a:p>
            <a:p>
              <a:pPr>
                <a:lnSpc>
                  <a:spcPct val="90000"/>
                </a:lnSpc>
              </a:pPr>
              <a:r>
                <a:rPr lang="en-US" sz="1300" dirty="0" smtClean="0">
                  <a:gradFill>
                    <a:gsLst>
                      <a:gs pos="2917">
                        <a:schemeClr val="tx1"/>
                      </a:gs>
                      <a:gs pos="30000">
                        <a:schemeClr val="tx1"/>
                      </a:gs>
                    </a:gsLst>
                    <a:lin ang="5400000" scaled="0"/>
                  </a:gradFill>
                </a:rPr>
                <a:t>Estimated Fare  : $13</a:t>
              </a:r>
            </a:p>
          </p:txBody>
        </p:sp>
        <p:sp>
          <p:nvSpPr>
            <p:cNvPr id="11" name="Rectangle 10"/>
            <p:cNvSpPr/>
            <p:nvPr/>
          </p:nvSpPr>
          <p:spPr bwMode="auto">
            <a:xfrm>
              <a:off x="9801744" y="5054590"/>
              <a:ext cx="1132417" cy="44832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500" dirty="0" smtClean="0">
                  <a:solidFill>
                    <a:schemeClr val="bg1"/>
                  </a:solidFill>
                </a:rPr>
                <a:t>Book Now</a:t>
              </a:r>
              <a:endParaRPr lang="en-US" sz="1500" dirty="0">
                <a:solidFill>
                  <a:schemeClr val="bg1"/>
                </a:solidFill>
              </a:endParaRPr>
            </a:p>
          </p:txBody>
        </p:sp>
        <p:sp>
          <p:nvSpPr>
            <p:cNvPr id="12" name="TextBox 11"/>
            <p:cNvSpPr txBox="1"/>
            <p:nvPr/>
          </p:nvSpPr>
          <p:spPr>
            <a:xfrm>
              <a:off x="9007869" y="5506557"/>
              <a:ext cx="2720168" cy="517065"/>
            </a:xfrm>
            <a:prstGeom prst="rect">
              <a:avLst/>
            </a:prstGeom>
            <a:noFill/>
          </p:spPr>
          <p:txBody>
            <a:bodyPr wrap="none" lIns="182880" tIns="146304" rIns="182880" bIns="146304" rtlCol="0">
              <a:spAutoFit/>
            </a:bodyPr>
            <a:lstStyle/>
            <a:p>
              <a:pPr>
                <a:lnSpc>
                  <a:spcPct val="90000"/>
                </a:lnSpc>
              </a:pPr>
              <a:r>
                <a:rPr lang="en-US" sz="1600" i="1" dirty="0" smtClean="0">
                  <a:gradFill>
                    <a:gsLst>
                      <a:gs pos="2917">
                        <a:schemeClr val="tx1"/>
                      </a:gs>
                      <a:gs pos="30000">
                        <a:schemeClr val="tx1"/>
                      </a:gs>
                    </a:gsLst>
                    <a:lin ang="5400000" scaled="0"/>
                  </a:gradFill>
                  <a:latin typeface="Matura MT Script Capitals" panose="03020802060602070202" pitchFamily="66" charset="0"/>
                </a:rPr>
                <a:t>Powered by </a:t>
              </a:r>
              <a:r>
                <a:rPr lang="en-US" sz="1600" i="1" dirty="0" err="1" smtClean="0">
                  <a:gradFill>
                    <a:gsLst>
                      <a:gs pos="2917">
                        <a:schemeClr val="tx1"/>
                      </a:gs>
                      <a:gs pos="30000">
                        <a:schemeClr val="tx1"/>
                      </a:gs>
                    </a:gsLst>
                    <a:lin ang="5400000" scaled="0"/>
                  </a:gradFill>
                  <a:latin typeface="Matura MT Script Capitals" panose="03020802060602070202" pitchFamily="66" charset="0"/>
                </a:rPr>
                <a:t>AutoPirates</a:t>
              </a:r>
              <a:endParaRPr lang="en-US" sz="1600" i="1" dirty="0" smtClean="0">
                <a:gradFill>
                  <a:gsLst>
                    <a:gs pos="2917">
                      <a:schemeClr val="tx1"/>
                    </a:gs>
                    <a:gs pos="30000">
                      <a:schemeClr val="tx1"/>
                    </a:gs>
                  </a:gsLst>
                  <a:lin ang="5400000" scaled="0"/>
                </a:gradFill>
                <a:latin typeface="Matura MT Script Capitals" panose="03020802060602070202" pitchFamily="66"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178" y="1096295"/>
              <a:ext cx="1047750" cy="666750"/>
            </a:xfrm>
            <a:prstGeom prst="rect">
              <a:avLst/>
            </a:prstGeom>
          </p:spPr>
        </p:pic>
        <p:sp>
          <p:nvSpPr>
            <p:cNvPr id="14" name="TextBox 13"/>
            <p:cNvSpPr txBox="1"/>
            <p:nvPr/>
          </p:nvSpPr>
          <p:spPr>
            <a:xfrm>
              <a:off x="9016653" y="1739362"/>
              <a:ext cx="2711383" cy="683264"/>
            </a:xfrm>
            <a:prstGeom prst="rect">
              <a:avLst/>
            </a:prstGeom>
            <a:noFill/>
          </p:spPr>
          <p:txBody>
            <a:bodyPr wrap="none" lIns="182880" tIns="146304" rIns="182880" bIns="146304" rtlCol="0">
              <a:spAutoFit/>
            </a:bodyPr>
            <a:lstStyle/>
            <a:p>
              <a:pPr>
                <a:lnSpc>
                  <a:spcPct val="90000"/>
                </a:lnSpc>
              </a:pPr>
              <a:r>
                <a:rPr lang="en-US" sz="1400" dirty="0">
                  <a:gradFill>
                    <a:gsLst>
                      <a:gs pos="2917">
                        <a:schemeClr val="tx1"/>
                      </a:gs>
                      <a:gs pos="30000">
                        <a:schemeClr val="tx1"/>
                      </a:gs>
                    </a:gsLst>
                    <a:lin ang="5400000" scaled="0"/>
                  </a:gradFill>
                </a:rPr>
                <a:t>Where you want to go today?</a:t>
              </a:r>
            </a:p>
            <a:p>
              <a:pPr>
                <a:lnSpc>
                  <a:spcPct val="90000"/>
                </a:lnSpc>
              </a:pPr>
              <a:endParaRPr lang="en-US" sz="1400" dirty="0" err="1" smtClean="0">
                <a:gradFill>
                  <a:gsLst>
                    <a:gs pos="2917">
                      <a:schemeClr val="tx1"/>
                    </a:gs>
                    <a:gs pos="30000">
                      <a:schemeClr val="tx1"/>
                    </a:gs>
                  </a:gsLst>
                  <a:lin ang="5400000" scaled="0"/>
                </a:gradFill>
              </a:endParaRPr>
            </a:p>
          </p:txBody>
        </p:sp>
      </p:grpSp>
      <p:sp>
        <p:nvSpPr>
          <p:cNvPr id="17" name="TextBox 16"/>
          <p:cNvSpPr txBox="1"/>
          <p:nvPr/>
        </p:nvSpPr>
        <p:spPr>
          <a:xfrm>
            <a:off x="562217" y="3142768"/>
            <a:ext cx="7840305" cy="572464"/>
          </a:xfrm>
          <a:prstGeom prst="rect">
            <a:avLst/>
          </a:prstGeom>
          <a:noFill/>
        </p:spPr>
        <p:txBody>
          <a:bodyPr wrap="square" lIns="182880" tIns="146304" rIns="182880" bIns="146304" rtlCol="0">
            <a:spAutoFit/>
          </a:bodyPr>
          <a:lstStyle/>
          <a:p>
            <a:pPr algn="just">
              <a:lnSpc>
                <a:spcPct val="90000"/>
              </a:lnSpc>
            </a:pPr>
            <a:r>
              <a:rPr lang="en-US" sz="2000" dirty="0">
                <a:gradFill>
                  <a:gsLst>
                    <a:gs pos="2917">
                      <a:schemeClr val="tx1"/>
                    </a:gs>
                    <a:gs pos="30000">
                      <a:schemeClr val="tx1"/>
                    </a:gs>
                  </a:gsLst>
                  <a:lin ang="5400000" scaled="0"/>
                </a:gradFill>
              </a:rPr>
              <a:t>James </a:t>
            </a:r>
            <a:r>
              <a:rPr lang="en-US" sz="2000" dirty="0" smtClean="0">
                <a:gradFill>
                  <a:gsLst>
                    <a:gs pos="2917">
                      <a:schemeClr val="tx1"/>
                    </a:gs>
                    <a:gs pos="30000">
                      <a:schemeClr val="tx1"/>
                    </a:gs>
                  </a:gsLst>
                  <a:lin ang="5400000" scaled="0"/>
                </a:gradFill>
              </a:rPr>
              <a:t>books the cab from </a:t>
            </a:r>
            <a:r>
              <a:rPr lang="en-US" sz="2000" dirty="0" err="1" smtClean="0">
                <a:gradFill>
                  <a:gsLst>
                    <a:gs pos="2917">
                      <a:schemeClr val="tx1"/>
                    </a:gs>
                    <a:gs pos="30000">
                      <a:schemeClr val="tx1"/>
                    </a:gs>
                  </a:gsLst>
                  <a:lin ang="5400000" scaled="0"/>
                </a:gradFill>
              </a:rPr>
              <a:t>AutoPirates</a:t>
            </a:r>
            <a:r>
              <a:rPr lang="en-US" sz="2000" dirty="0" smtClean="0">
                <a:gradFill>
                  <a:gsLst>
                    <a:gs pos="2917">
                      <a:schemeClr val="tx1"/>
                    </a:gs>
                    <a:gs pos="30000">
                      <a:schemeClr val="tx1"/>
                    </a:gs>
                  </a:gsLst>
                  <a:lin ang="5400000" scaled="0"/>
                </a:gradFill>
              </a:rPr>
              <a:t> iOS app.</a:t>
            </a:r>
          </a:p>
        </p:txBody>
      </p:sp>
    </p:spTree>
    <p:extLst>
      <p:ext uri="{BB962C8B-B14F-4D97-AF65-F5344CB8AC3E}">
        <p14:creationId xmlns:p14="http://schemas.microsoft.com/office/powerpoint/2010/main" val="21346007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1609649"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37026" y="3095472"/>
            <a:ext cx="4402534" cy="572464"/>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Boat arrives to pick James family</a:t>
            </a:r>
          </a:p>
        </p:txBody>
      </p:sp>
      <p:pic>
        <p:nvPicPr>
          <p:cNvPr id="2" name="Picture 1"/>
          <p:cNvPicPr>
            <a:picLocks noChangeAspect="1"/>
          </p:cNvPicPr>
          <p:nvPr/>
        </p:nvPicPr>
        <p:blipFill>
          <a:blip r:embed="rId2"/>
          <a:stretch>
            <a:fillRect/>
          </a:stretch>
        </p:blipFill>
        <p:spPr>
          <a:xfrm>
            <a:off x="5920110" y="1301433"/>
            <a:ext cx="6076950" cy="5010150"/>
          </a:xfrm>
          <a:prstGeom prst="rect">
            <a:avLst/>
          </a:prstGeom>
        </p:spPr>
      </p:pic>
    </p:spTree>
    <p:extLst>
      <p:ext uri="{BB962C8B-B14F-4D97-AF65-F5344CB8AC3E}">
        <p14:creationId xmlns:p14="http://schemas.microsoft.com/office/powerpoint/2010/main" val="253270405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1627112"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7411" y="1521490"/>
            <a:ext cx="4402534" cy="1680460"/>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James confirms the destination on Operator Control Unit (OCU)</a:t>
            </a:r>
          </a:p>
          <a:p>
            <a:pPr algn="just">
              <a:lnSpc>
                <a:spcPct val="90000"/>
              </a:lnSpc>
            </a:pPr>
            <a:endParaRPr lang="en-US" sz="2000" dirty="0">
              <a:gradFill>
                <a:gsLst>
                  <a:gs pos="2917">
                    <a:schemeClr val="tx1"/>
                  </a:gs>
                  <a:gs pos="30000">
                    <a:schemeClr val="tx1"/>
                  </a:gs>
                </a:gsLst>
                <a:lin ang="5400000" scaled="0"/>
              </a:gradFill>
            </a:endParaRPr>
          </a:p>
          <a:p>
            <a:pPr algn="just">
              <a:lnSpc>
                <a:spcPct val="90000"/>
              </a:lnSpc>
            </a:pPr>
            <a:r>
              <a:rPr lang="en-US" sz="2000" dirty="0" smtClean="0">
                <a:gradFill>
                  <a:gsLst>
                    <a:gs pos="2917">
                      <a:schemeClr val="tx1"/>
                    </a:gs>
                    <a:gs pos="30000">
                      <a:schemeClr val="tx1"/>
                    </a:gs>
                  </a:gsLst>
                  <a:lin ang="5400000" scaled="0"/>
                </a:gradFill>
              </a:rPr>
              <a:t>OCU also shows the path to his destination</a:t>
            </a:r>
          </a:p>
        </p:txBody>
      </p:sp>
      <p:pic>
        <p:nvPicPr>
          <p:cNvPr id="3" name="Picture 2"/>
          <p:cNvPicPr>
            <a:picLocks noChangeAspect="1"/>
          </p:cNvPicPr>
          <p:nvPr/>
        </p:nvPicPr>
        <p:blipFill>
          <a:blip r:embed="rId2"/>
          <a:stretch>
            <a:fillRect/>
          </a:stretch>
        </p:blipFill>
        <p:spPr>
          <a:xfrm>
            <a:off x="6069724" y="677273"/>
            <a:ext cx="5944799" cy="3731041"/>
          </a:xfrm>
          <a:prstGeom prst="rect">
            <a:avLst/>
          </a:prstGeom>
        </p:spPr>
      </p:pic>
      <p:pic>
        <p:nvPicPr>
          <p:cNvPr id="4" name="Picture 3"/>
          <p:cNvPicPr>
            <a:picLocks noChangeAspect="1"/>
          </p:cNvPicPr>
          <p:nvPr/>
        </p:nvPicPr>
        <p:blipFill>
          <a:blip r:embed="rId3"/>
          <a:stretch>
            <a:fillRect/>
          </a:stretch>
        </p:blipFill>
        <p:spPr>
          <a:xfrm>
            <a:off x="1" y="3922642"/>
            <a:ext cx="6069724" cy="2935358"/>
          </a:xfrm>
          <a:prstGeom prst="rect">
            <a:avLst/>
          </a:prstGeom>
        </p:spPr>
      </p:pic>
    </p:spTree>
    <p:extLst>
      <p:ext uri="{BB962C8B-B14F-4D97-AF65-F5344CB8AC3E}">
        <p14:creationId xmlns:p14="http://schemas.microsoft.com/office/powerpoint/2010/main" val="384958663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Microsoft_IT_Access_Strategy_4x3_Internal">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8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12.xml><?xml version="1.0" encoding="utf-8"?>
<a:theme xmlns:a="http://schemas.openxmlformats.org/drawingml/2006/main" name="9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13.xml><?xml version="1.0" encoding="utf-8"?>
<a:theme xmlns:a="http://schemas.openxmlformats.org/drawingml/2006/main" name="10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14.xml><?xml version="1.0" encoding="utf-8"?>
<a:theme xmlns:a="http://schemas.openxmlformats.org/drawingml/2006/main" name="2_MSVID_White_16x9_2012-08-18">
  <a:themeElements>
    <a:clrScheme name="VID KT">
      <a:dk1>
        <a:srgbClr val="505050"/>
      </a:dk1>
      <a:lt1>
        <a:srgbClr val="FFFFFF"/>
      </a:lt1>
      <a:dk2>
        <a:srgbClr val="68217A"/>
      </a:dk2>
      <a:lt2>
        <a:srgbClr val="D2D2D2"/>
      </a:lt2>
      <a:accent1>
        <a:srgbClr val="4668C5"/>
      </a:accent1>
      <a:accent2>
        <a:srgbClr val="68217A"/>
      </a:accent2>
      <a:accent3>
        <a:srgbClr val="008272"/>
      </a:accent3>
      <a:accent4>
        <a:srgbClr val="007233"/>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defTabSz="931863" fontAlgn="base">
          <a:spcBef>
            <a:spcPct val="0"/>
          </a:spcBef>
          <a:spcAft>
            <a:spcPct val="0"/>
          </a:spcAft>
          <a:defRPr dirty="0">
            <a:gradFill>
              <a:gsLst>
                <a:gs pos="0">
                  <a:schemeClr val="tx1"/>
                </a:gs>
                <a:gs pos="100000">
                  <a:schemeClr val="tx1"/>
                </a:gs>
              </a:gsLst>
              <a:lin ang="5400000" scaled="0"/>
            </a:gradFill>
            <a:latin typeface="+mj-lt"/>
            <a:ea typeface="MS PGothic" panose="020B0600070205080204" pitchFamily="34" charset="-128"/>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1_Microsoft_IT_Access_Strategy_4x3_Internal">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VID_White_16x9_2012-08-18">
  <a:themeElements>
    <a:clrScheme name="VID KT">
      <a:dk1>
        <a:srgbClr val="505050"/>
      </a:dk1>
      <a:lt1>
        <a:srgbClr val="FFFFFF"/>
      </a:lt1>
      <a:dk2>
        <a:srgbClr val="68217A"/>
      </a:dk2>
      <a:lt2>
        <a:srgbClr val="D2D2D2"/>
      </a:lt2>
      <a:accent1>
        <a:srgbClr val="4668C5"/>
      </a:accent1>
      <a:accent2>
        <a:srgbClr val="68217A"/>
      </a:accent2>
      <a:accent3>
        <a:srgbClr val="008272"/>
      </a:accent3>
      <a:accent4>
        <a:srgbClr val="007233"/>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 Color Transition Slides">
  <a:themeElements>
    <a:clrScheme name="MS Store light">
      <a:dk1>
        <a:srgbClr val="505050"/>
      </a:dk1>
      <a:lt1>
        <a:srgbClr val="FFFFFF"/>
      </a:lt1>
      <a:dk2>
        <a:srgbClr val="0071BC"/>
      </a:dk2>
      <a:lt2>
        <a:srgbClr val="BEE5FF"/>
      </a:lt2>
      <a:accent1>
        <a:srgbClr val="0071BC"/>
      </a:accent1>
      <a:accent2>
        <a:srgbClr val="910091"/>
      </a:accent2>
      <a:accent3>
        <a:srgbClr val="00AEEF"/>
      </a:accent3>
      <a:accent4>
        <a:srgbClr val="00A600"/>
      </a:accent4>
      <a:accent5>
        <a:srgbClr val="8CC600"/>
      </a:accent5>
      <a:accent6>
        <a:srgbClr val="E81123"/>
      </a:accent6>
      <a:hlink>
        <a:srgbClr val="00AEEF"/>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4.xml><?xml version="1.0" encoding="utf-8"?>
<a:theme xmlns:a="http://schemas.openxmlformats.org/drawingml/2006/main" name="3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5.xml><?xml version="1.0" encoding="utf-8"?>
<a:theme xmlns:a="http://schemas.openxmlformats.org/drawingml/2006/main" name="4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6.xml><?xml version="1.0" encoding="utf-8"?>
<a:theme xmlns:a="http://schemas.openxmlformats.org/drawingml/2006/main" name="5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7.xml><?xml version="1.0" encoding="utf-8"?>
<a:theme xmlns:a="http://schemas.openxmlformats.org/drawingml/2006/main" name="2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8.xml><?xml version="1.0" encoding="utf-8"?>
<a:theme xmlns:a="http://schemas.openxmlformats.org/drawingml/2006/main" name="6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9.xml><?xml version="1.0" encoding="utf-8"?>
<a:theme xmlns:a="http://schemas.openxmlformats.org/drawingml/2006/main" name="7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DDA5CA79156343AD68983F2FB1C340" ma:contentTypeVersion="0" ma:contentTypeDescription="Create a new document." ma:contentTypeScope="" ma:versionID="1cf8a02beaef9e8f017527514e5da182">
  <xsd:schema xmlns:xsd="http://www.w3.org/2001/XMLSchema" xmlns:xs="http://www.w3.org/2001/XMLSchema" xmlns:p="http://schemas.microsoft.com/office/2006/metadata/properties" targetNamespace="http://schemas.microsoft.com/office/2006/metadata/properties" ma:root="true" ma:fieldsID="06e0e3112098b4d1518554ee266199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E5C929-A80A-4A7B-A1F7-A5B897EAAB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Microsoft Store BR Deck Template</Template>
  <TotalTime>39849</TotalTime>
  <Words>1893</Words>
  <Application>Microsoft Office PowerPoint</Application>
  <PresentationFormat>Custom</PresentationFormat>
  <Paragraphs>514</Paragraphs>
  <Slides>41</Slides>
  <Notes>0</Notes>
  <HiddenSlides>0</HiddenSlides>
  <MMClips>2</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41</vt:i4>
      </vt:variant>
    </vt:vector>
  </HeadingPairs>
  <TitlesOfParts>
    <vt:vector size="69" baseType="lpstr">
      <vt:lpstr>Arial</vt:lpstr>
      <vt:lpstr>Calibri</vt:lpstr>
      <vt:lpstr>Calibri Light</vt:lpstr>
      <vt:lpstr>Matura MT Script Capitals</vt:lpstr>
      <vt:lpstr>Segoe</vt:lpstr>
      <vt:lpstr>Segoe UI</vt:lpstr>
      <vt:lpstr>Segoe UI </vt:lpstr>
      <vt:lpstr>Segoe UI Light</vt:lpstr>
      <vt:lpstr>Segoe UI Semibold</vt:lpstr>
      <vt:lpstr>Segoe UI Semilight</vt:lpstr>
      <vt:lpstr>Wingdings</vt:lpstr>
      <vt:lpstr>Metro Template-Template Blue</vt:lpstr>
      <vt:lpstr>Accent Color Transition Slides</vt:lpstr>
      <vt:lpstr>1_Metro Template-Template Blue</vt:lpstr>
      <vt:lpstr>3_Metro Template-Template Blue</vt:lpstr>
      <vt:lpstr>4_Metro Template-Template Blue</vt:lpstr>
      <vt:lpstr>5_Metro Template-Template Blue</vt:lpstr>
      <vt:lpstr>2_Metro Template-Template Blue</vt:lpstr>
      <vt:lpstr>6_Metro Template-Template Blue</vt:lpstr>
      <vt:lpstr>7_Metro Template-Template Blue</vt:lpstr>
      <vt:lpstr>Microsoft_IT_Access_Strategy_4x3_Internal</vt:lpstr>
      <vt:lpstr>8_Metro Template-Template Blue</vt:lpstr>
      <vt:lpstr>9_Metro Template-Template Blue</vt:lpstr>
      <vt:lpstr>10_Metro Template-Template Blue</vt:lpstr>
      <vt:lpstr>2_MSVID_White_16x9_2012-08-18</vt:lpstr>
      <vt:lpstr>1_Microsoft_IT_Access_Strategy_4x3_Internal</vt:lpstr>
      <vt:lpstr>MSVID_White_16x9_2012-08-18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Store</dc:subject>
  <dc:creator>Tushar Chugh</dc:creator>
  <cp:keywords>Microsoft Store</cp:keywords>
  <dc:description>Template: Mitchell Derrey Silver Fox Productions
Formatting: 
Event Date: 
Event Location: 
Audience Type:</dc:description>
  <cp:lastModifiedBy>Tushar Chugh</cp:lastModifiedBy>
  <cp:revision>801</cp:revision>
  <cp:lastPrinted>2013-04-18T21:40:17Z</cp:lastPrinted>
  <dcterms:created xsi:type="dcterms:W3CDTF">2012-08-24T22:26:30Z</dcterms:created>
  <dcterms:modified xsi:type="dcterms:W3CDTF">2015-11-05T04:15:55Z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0x01010013DDA5CA79156343AD68983F2FB1C340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ument Stage">
    <vt:lpwstr>Final</vt:lpwstr>
  </property>
  <property fmtid="{D5CDD505-2E9C-101B-9397-08002B2CF9AE}" pid="7" name="Owner">
    <vt:lpwstr>Kellini Walter (Simplicity Consulting Inc)366</vt:lpwstr>
  </property>
  <property fmtid="{D5CDD505-2E9C-101B-9397-08002B2CF9AE}" pid="8" name="Document Type">
    <vt:lpwstr>Templates</vt:lpwstr>
  </property>
</Properties>
</file>